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ecdfcce2f744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0ae29f28204234"/>
  </p:sldMasterIdLst>
  <p:sldIdLst>
    <p:sldId xmlns:r="http://schemas.openxmlformats.org/officeDocument/2006/relationships" id="256" r:id="Rbbb9f9c522bc460f"/>
    <p:sldId xmlns:r="http://schemas.openxmlformats.org/officeDocument/2006/relationships" id="257" r:id="Rfc06934728e94978"/>
    <p:sldId xmlns:r="http://schemas.openxmlformats.org/officeDocument/2006/relationships" id="258" r:id="R03476c2e4da74b8a"/>
    <p:sldId xmlns:r="http://schemas.openxmlformats.org/officeDocument/2006/relationships" id="259" r:id="Rce451f53ed7d4737"/>
    <p:sldId xmlns:r="http://schemas.openxmlformats.org/officeDocument/2006/relationships" id="260" r:id="R8c26bb5d445c4130"/>
    <p:sldId xmlns:r="http://schemas.openxmlformats.org/officeDocument/2006/relationships" id="261" r:id="R55d94918ce684abd"/>
    <p:sldId xmlns:r="http://schemas.openxmlformats.org/officeDocument/2006/relationships" id="262" r:id="R4adbd4236dbf4d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ae29f28204234" /><Relationship Type="http://schemas.openxmlformats.org/officeDocument/2006/relationships/slide" Target="/ppt/slides/slide1.xml" Id="Rbbb9f9c522bc460f" /><Relationship Type="http://schemas.openxmlformats.org/officeDocument/2006/relationships/slide" Target="/ppt/slides/slide2.xml" Id="Rfc06934728e94978" /><Relationship Type="http://schemas.openxmlformats.org/officeDocument/2006/relationships/slide" Target="/ppt/slides/slide3.xml" Id="R03476c2e4da74b8a" /><Relationship Type="http://schemas.openxmlformats.org/officeDocument/2006/relationships/slide" Target="/ppt/slides/slide4.xml" Id="Rce451f53ed7d4737" /><Relationship Type="http://schemas.openxmlformats.org/officeDocument/2006/relationships/slide" Target="/ppt/slides/slide5.xml" Id="R8c26bb5d445c4130" /><Relationship Type="http://schemas.openxmlformats.org/officeDocument/2006/relationships/slide" Target="/ppt/slides/slide6.xml" Id="R55d94918ce684abd" /><Relationship Type="http://schemas.openxmlformats.org/officeDocument/2006/relationships/slide" Target="/ppt/slides/slide7.xml" Id="R4adbd4236dbf4d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cd76d2caf745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3c9c6315c485f" /><Relationship Type="http://schemas.openxmlformats.org/officeDocument/2006/relationships/theme" Target="/ppt/slideMasters/theme/theme1.xml" Id="R9a32705acc4240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e3c9c6315c48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8b381ed104f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9f447d6c04e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697c7fb1648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ba8e48bd34e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c8fa53afe49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b24ef75084c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395f396f843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BOB SNEKKERSERVICE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BOB SNEKKERSERVICE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2 356 329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−250 109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−248 412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−160 634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345 587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DABRULA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Martha Kvams 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931 789 023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SNEKKERSERVICE AS</a:t>
            </a:r>
          </a:p>
        </p:txBody>
      </p:sp>
    </p:spTree>
  </p:cSld>
  <p:clrMapOvr>
    <a:masterClrMapping xmlns:a="http://schemas.openxmlformats.org/drawingml/2006/main"/>
  </p:clrMapOvr>
</p:sld>
</file>