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42075c61a8941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8c8c26e70a4dc4"/>
  </p:sldMasterIdLst>
  <p:sldIdLst>
    <p:sldId xmlns:r="http://schemas.openxmlformats.org/officeDocument/2006/relationships" id="256" r:id="Rf99b3bb21ab346b5"/>
    <p:sldId xmlns:r="http://schemas.openxmlformats.org/officeDocument/2006/relationships" id="257" r:id="R6025f3149cfc4c8e"/>
    <p:sldId xmlns:r="http://schemas.openxmlformats.org/officeDocument/2006/relationships" id="258" r:id="R03e2c912101747e7"/>
    <p:sldId xmlns:r="http://schemas.openxmlformats.org/officeDocument/2006/relationships" id="259" r:id="R8f14b068db51456c"/>
    <p:sldId xmlns:r="http://schemas.openxmlformats.org/officeDocument/2006/relationships" id="260" r:id="R605bb5893bbf4b1f"/>
    <p:sldId xmlns:r="http://schemas.openxmlformats.org/officeDocument/2006/relationships" id="261" r:id="R59b083975b5143f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8c8c26e70a4dc4" /><Relationship Type="http://schemas.openxmlformats.org/officeDocument/2006/relationships/slide" Target="/ppt/slides/slide1.xml" Id="Rf99b3bb21ab346b5" /><Relationship Type="http://schemas.openxmlformats.org/officeDocument/2006/relationships/slide" Target="/ppt/slides/slide2.xml" Id="R6025f3149cfc4c8e" /><Relationship Type="http://schemas.openxmlformats.org/officeDocument/2006/relationships/slide" Target="/ppt/slides/slide3.xml" Id="R03e2c912101747e7" /><Relationship Type="http://schemas.openxmlformats.org/officeDocument/2006/relationships/slide" Target="/ppt/slides/slide4.xml" Id="R8f14b068db51456c" /><Relationship Type="http://schemas.openxmlformats.org/officeDocument/2006/relationships/slide" Target="/ppt/slides/slide5.xml" Id="R605bb5893bbf4b1f" /><Relationship Type="http://schemas.openxmlformats.org/officeDocument/2006/relationships/slide" Target="/ppt/slides/slide6.xml" Id="R59b083975b5143f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22e2f7fda248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60ac66fdd040ef" /><Relationship Type="http://schemas.openxmlformats.org/officeDocument/2006/relationships/theme" Target="/ppt/slideMasters/theme/theme1.xml" Id="R6247b3fe971842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60ac66fdd040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4d1b1ba2ca48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56dc51603e46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199348d4944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8248e17b454d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e84ecc260648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ddea27c6d444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 BYGG &amp; MUR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BYGG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 BYGG &amp; MUR AS ble etablert [år] og holder til i Begna.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BYGG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BYGG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BYGG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1 039 400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236 076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−25 905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613 805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1 023 903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BYGG &amp; MUR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Austsidevegen 2040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2937 Begna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931 817 493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 BYGG &amp; MUR AS</a:t>
            </a:r>
          </a:p>
        </p:txBody>
      </p:sp>
    </p:spTree>
  </p:cSld>
  <p:clrMapOvr>
    <a:masterClrMapping xmlns:a="http://schemas.openxmlformats.org/drawingml/2006/main"/>
  </p:clrMapOvr>
</p:sld>
</file>