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24dcfdca36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f71c74f93f4eee"/>
  </p:sldMasterIdLst>
  <p:sldIdLst>
    <p:sldId xmlns:r="http://schemas.openxmlformats.org/officeDocument/2006/relationships" id="256" r:id="Rd716998e826f4cc9"/>
    <p:sldId xmlns:r="http://schemas.openxmlformats.org/officeDocument/2006/relationships" id="257" r:id="R701a39a002b543b4"/>
    <p:sldId xmlns:r="http://schemas.openxmlformats.org/officeDocument/2006/relationships" id="258" r:id="R8aeb8fd0dd024989"/>
    <p:sldId xmlns:r="http://schemas.openxmlformats.org/officeDocument/2006/relationships" id="259" r:id="Rbb3b9e196b324c95"/>
    <p:sldId xmlns:r="http://schemas.openxmlformats.org/officeDocument/2006/relationships" id="260" r:id="R0d71d3b3da5549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f71c74f93f4eee" /><Relationship Type="http://schemas.openxmlformats.org/officeDocument/2006/relationships/slide" Target="/ppt/slides/slide1.xml" Id="Rd716998e826f4cc9" /><Relationship Type="http://schemas.openxmlformats.org/officeDocument/2006/relationships/slide" Target="/ppt/slides/slide2.xml" Id="R701a39a002b543b4" /><Relationship Type="http://schemas.openxmlformats.org/officeDocument/2006/relationships/slide" Target="/ppt/slides/slide3.xml" Id="R8aeb8fd0dd024989" /><Relationship Type="http://schemas.openxmlformats.org/officeDocument/2006/relationships/slide" Target="/ppt/slides/slide4.xml" Id="Rbb3b9e196b324c95" /><Relationship Type="http://schemas.openxmlformats.org/officeDocument/2006/relationships/slide" Target="/ppt/slides/slide5.xml" Id="R0d71d3b3da5549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94aabd89c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040562deb47e5" /><Relationship Type="http://schemas.openxmlformats.org/officeDocument/2006/relationships/theme" Target="/ppt/slideMasters/theme/theme1.xml" Id="R9ca8d8e0744b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040562deb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e629eb87f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5394d4c6049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cabfdb0e5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97e0d94f0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bc1a5f07449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2ND CHANCE TRANSPORT ALEKSANDRS HRAMENKOVS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2ND CHANCE TRANSPORT ALEKSANDRS HRAMENKOVS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2ND CHANCE TRANSPORT ALEKSANDRS HRAMENKOVS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2ND CHANCE TRANSPORT ALEKSANDRS HRAMENKOVS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2ND CHANCE TRANSPORT ALEKSANDRS HRAMENKOVS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2ND CHANCE TRANSPORT ALEKSANDRS HRAMENKOVS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931 822 969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2ND CHANCE TRANSPORT ALEKSANDRS HRAMENKOVS</a:t>
            </a:r>
          </a:p>
        </p:txBody>
      </p:sp>
    </p:spTree>
  </p:cSld>
  <p:clrMapOvr>
    <a:masterClrMapping xmlns:a="http://schemas.openxmlformats.org/drawingml/2006/main"/>
  </p:clrMapOvr>
</p:sld>
</file>