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b7a77c752b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39ab353954fb9"/>
  </p:sldMasterIdLst>
  <p:sldIdLst>
    <p:sldId xmlns:r="http://schemas.openxmlformats.org/officeDocument/2006/relationships" id="256" r:id="R1a55c0bb25704292"/>
    <p:sldId xmlns:r="http://schemas.openxmlformats.org/officeDocument/2006/relationships" id="257" r:id="R702c6414cdc74c7c"/>
    <p:sldId xmlns:r="http://schemas.openxmlformats.org/officeDocument/2006/relationships" id="258" r:id="R4781a60581ea4ebf"/>
    <p:sldId xmlns:r="http://schemas.openxmlformats.org/officeDocument/2006/relationships" id="259" r:id="Rba2ceb33d16649f9"/>
    <p:sldId xmlns:r="http://schemas.openxmlformats.org/officeDocument/2006/relationships" id="260" r:id="Rfea81d061368405e"/>
    <p:sldId xmlns:r="http://schemas.openxmlformats.org/officeDocument/2006/relationships" id="261" r:id="R0207fe68174e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39ab353954fb9" /><Relationship Type="http://schemas.openxmlformats.org/officeDocument/2006/relationships/slide" Target="/ppt/slides/slide1.xml" Id="R1a55c0bb25704292" /><Relationship Type="http://schemas.openxmlformats.org/officeDocument/2006/relationships/slide" Target="/ppt/slides/slide2.xml" Id="R702c6414cdc74c7c" /><Relationship Type="http://schemas.openxmlformats.org/officeDocument/2006/relationships/slide" Target="/ppt/slides/slide3.xml" Id="R4781a60581ea4ebf" /><Relationship Type="http://schemas.openxmlformats.org/officeDocument/2006/relationships/slide" Target="/ppt/slides/slide4.xml" Id="Rba2ceb33d16649f9" /><Relationship Type="http://schemas.openxmlformats.org/officeDocument/2006/relationships/slide" Target="/ppt/slides/slide5.xml" Id="Rfea81d061368405e" /><Relationship Type="http://schemas.openxmlformats.org/officeDocument/2006/relationships/slide" Target="/ppt/slides/slide6.xml" Id="R0207fe68174e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dff1db766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181a878e64e5e" /><Relationship Type="http://schemas.openxmlformats.org/officeDocument/2006/relationships/theme" Target="/ppt/slideMasters/theme/theme1.xml" Id="R456f45e74913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181a878e6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00e5e1536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81efdddd3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2e67453cf43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01e0e5d26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78787cf2048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ca0563be142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 VVS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VVS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VVS SERVICE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VVS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VVS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VVS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263 140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VVS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Tandbergveien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931 830 066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VVS SERVICE AS</a:t>
            </a:r>
          </a:p>
        </p:txBody>
      </p:sp>
    </p:spTree>
  </p:cSld>
  <p:clrMapOvr>
    <a:masterClrMapping xmlns:a="http://schemas.openxmlformats.org/drawingml/2006/main"/>
  </p:clrMapOvr>
</p:sld>
</file>