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587c285f8d4496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75c09a12bff42b1"/>
  </p:sldMasterIdLst>
  <p:sldIdLst>
    <p:sldId xmlns:r="http://schemas.openxmlformats.org/officeDocument/2006/relationships" id="256" r:id="Rae8a96b8a5244aa8"/>
    <p:sldId xmlns:r="http://schemas.openxmlformats.org/officeDocument/2006/relationships" id="257" r:id="R9579c7c2a4c34aba"/>
    <p:sldId xmlns:r="http://schemas.openxmlformats.org/officeDocument/2006/relationships" id="258" r:id="Rec423a21c16f4ce5"/>
    <p:sldId xmlns:r="http://schemas.openxmlformats.org/officeDocument/2006/relationships" id="259" r:id="Rd318436f79864101"/>
    <p:sldId xmlns:r="http://schemas.openxmlformats.org/officeDocument/2006/relationships" id="260" r:id="R50fbd4d65a6f4340"/>
    <p:sldId xmlns:r="http://schemas.openxmlformats.org/officeDocument/2006/relationships" id="261" r:id="R2ce99b41dd3746f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5c09a12bff42b1" /><Relationship Type="http://schemas.openxmlformats.org/officeDocument/2006/relationships/slide" Target="/ppt/slides/slide1.xml" Id="Rae8a96b8a5244aa8" /><Relationship Type="http://schemas.openxmlformats.org/officeDocument/2006/relationships/slide" Target="/ppt/slides/slide2.xml" Id="R9579c7c2a4c34aba" /><Relationship Type="http://schemas.openxmlformats.org/officeDocument/2006/relationships/slide" Target="/ppt/slides/slide3.xml" Id="Rec423a21c16f4ce5" /><Relationship Type="http://schemas.openxmlformats.org/officeDocument/2006/relationships/slide" Target="/ppt/slides/slide4.xml" Id="Rd318436f79864101" /><Relationship Type="http://schemas.openxmlformats.org/officeDocument/2006/relationships/slide" Target="/ppt/slides/slide5.xml" Id="R50fbd4d65a6f4340" /><Relationship Type="http://schemas.openxmlformats.org/officeDocument/2006/relationships/slide" Target="/ppt/slides/slide6.xml" Id="R2ce99b41dd3746f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ccc079e970443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68a0b6ced049d2" /><Relationship Type="http://schemas.openxmlformats.org/officeDocument/2006/relationships/theme" Target="/ppt/slideMasters/theme/theme1.xml" Id="R64f5a03b7fe7492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468a0b6ced049d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243ab09aee43f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ad39c20914494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d3b1213241489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b41b454e124e7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3d8c810bca411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2154774554441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BAD OG BYGG DRAMMEN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BAD OG BYGG DRAMMEN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BAD OG BYGG DRAMMEN AS ble etablert [år] og holder til i Svelvik.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BAD OG BYGG DRAMMEN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BAD OG BYGG DRAMMEN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BAD OG BYGG DRAMMEN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5 472 818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−429 098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−435 815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−323 418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656 782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BAD OG BYGG DRAMMEN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Sagkleiva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3060 Svelvik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931 831 453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BAD OG BYGG DRAMMEN AS</a:t>
            </a:r>
          </a:p>
        </p:txBody>
      </p:sp>
    </p:spTree>
  </p:cSld>
  <p:clrMapOvr>
    <a:masterClrMapping xmlns:a="http://schemas.openxmlformats.org/drawingml/2006/main"/>
  </p:clrMapOvr>
</p:sld>
</file>