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c61a8d3e64c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c94c4010b84ea6"/>
  </p:sldMasterIdLst>
  <p:sldIdLst>
    <p:sldId xmlns:r="http://schemas.openxmlformats.org/officeDocument/2006/relationships" id="256" r:id="R96369a2a4b3d48b1"/>
    <p:sldId xmlns:r="http://schemas.openxmlformats.org/officeDocument/2006/relationships" id="257" r:id="R9733b87298e04705"/>
    <p:sldId xmlns:r="http://schemas.openxmlformats.org/officeDocument/2006/relationships" id="258" r:id="R29ac972d4be544f1"/>
    <p:sldId xmlns:r="http://schemas.openxmlformats.org/officeDocument/2006/relationships" id="259" r:id="R75ec2df2a55e4506"/>
    <p:sldId xmlns:r="http://schemas.openxmlformats.org/officeDocument/2006/relationships" id="260" r:id="R0c7b5661682242ce"/>
    <p:sldId xmlns:r="http://schemas.openxmlformats.org/officeDocument/2006/relationships" id="261" r:id="Rd85367240c374c1e"/>
    <p:sldId xmlns:r="http://schemas.openxmlformats.org/officeDocument/2006/relationships" id="262" r:id="R9ec94907b4a742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94c4010b84ea6" /><Relationship Type="http://schemas.openxmlformats.org/officeDocument/2006/relationships/slide" Target="/ppt/slides/slide1.xml" Id="R96369a2a4b3d48b1" /><Relationship Type="http://schemas.openxmlformats.org/officeDocument/2006/relationships/slide" Target="/ppt/slides/slide2.xml" Id="R9733b87298e04705" /><Relationship Type="http://schemas.openxmlformats.org/officeDocument/2006/relationships/slide" Target="/ppt/slides/slide3.xml" Id="R29ac972d4be544f1" /><Relationship Type="http://schemas.openxmlformats.org/officeDocument/2006/relationships/slide" Target="/ppt/slides/slide4.xml" Id="R75ec2df2a55e4506" /><Relationship Type="http://schemas.openxmlformats.org/officeDocument/2006/relationships/slide" Target="/ppt/slides/slide5.xml" Id="R0c7b5661682242ce" /><Relationship Type="http://schemas.openxmlformats.org/officeDocument/2006/relationships/slide" Target="/ppt/slides/slide6.xml" Id="Rd85367240c374c1e" /><Relationship Type="http://schemas.openxmlformats.org/officeDocument/2006/relationships/slide" Target="/ppt/slides/slide7.xml" Id="R9ec94907b4a742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707acebf141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304801e3e43e1" /><Relationship Type="http://schemas.openxmlformats.org/officeDocument/2006/relationships/theme" Target="/ppt/slideMasters/theme/theme1.xml" Id="R71c7fa038f7348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304801e3e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2013a1b5245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001101fc14e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fce1fd44e4e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fb0e01c5a43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ae34178e84e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b3f11f9c149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2d557df074d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 BASS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 BASS CAPITAL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1 834 340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SELE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Astreavegen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931 845 136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