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4cfc041b140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6d3f2ff6ea4d67"/>
  </p:sldMasterIdLst>
  <p:sldIdLst>
    <p:sldId xmlns:r="http://schemas.openxmlformats.org/officeDocument/2006/relationships" id="256" r:id="R9b943394e5144088"/>
    <p:sldId xmlns:r="http://schemas.openxmlformats.org/officeDocument/2006/relationships" id="257" r:id="Rda2cc7caea0946b9"/>
    <p:sldId xmlns:r="http://schemas.openxmlformats.org/officeDocument/2006/relationships" id="258" r:id="R6f28b01571c24d42"/>
    <p:sldId xmlns:r="http://schemas.openxmlformats.org/officeDocument/2006/relationships" id="259" r:id="Rcd4db26bf31243ef"/>
    <p:sldId xmlns:r="http://schemas.openxmlformats.org/officeDocument/2006/relationships" id="260" r:id="R5acbf568dda247f8"/>
    <p:sldId xmlns:r="http://schemas.openxmlformats.org/officeDocument/2006/relationships" id="261" r:id="R768be79e8d534bed"/>
    <p:sldId xmlns:r="http://schemas.openxmlformats.org/officeDocument/2006/relationships" id="262" r:id="Rb7649747846e49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d3f2ff6ea4d67" /><Relationship Type="http://schemas.openxmlformats.org/officeDocument/2006/relationships/slide" Target="/ppt/slides/slide1.xml" Id="R9b943394e5144088" /><Relationship Type="http://schemas.openxmlformats.org/officeDocument/2006/relationships/slide" Target="/ppt/slides/slide2.xml" Id="Rda2cc7caea0946b9" /><Relationship Type="http://schemas.openxmlformats.org/officeDocument/2006/relationships/slide" Target="/ppt/slides/slide3.xml" Id="R6f28b01571c24d42" /><Relationship Type="http://schemas.openxmlformats.org/officeDocument/2006/relationships/slide" Target="/ppt/slides/slide4.xml" Id="Rcd4db26bf31243ef" /><Relationship Type="http://schemas.openxmlformats.org/officeDocument/2006/relationships/slide" Target="/ppt/slides/slide5.xml" Id="R5acbf568dda247f8" /><Relationship Type="http://schemas.openxmlformats.org/officeDocument/2006/relationships/slide" Target="/ppt/slides/slide6.xml" Id="R768be79e8d534bed" /><Relationship Type="http://schemas.openxmlformats.org/officeDocument/2006/relationships/slide" Target="/ppt/slides/slide7.xml" Id="Rb7649747846e49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1fd7cc96047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354e31a774057" /><Relationship Type="http://schemas.openxmlformats.org/officeDocument/2006/relationships/theme" Target="/ppt/slideMasters/theme/theme1.xml" Id="R5ce366d7545f40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354e31a77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628644c53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b6d5f202e4f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26467ab3b42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f9ff8eaaf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2d44d2243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f02aada514f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f7c0920cd45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AMOR MO I RANA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 MO I RANA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3 507 452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−1 076 938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−926 585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440 413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ANNIE ANDORSEN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STORVOLL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931 845 209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 MO I RANA AS</a:t>
            </a:r>
          </a:p>
        </p:txBody>
      </p:sp>
    </p:spTree>
  </p:cSld>
  <p:clrMapOvr>
    <a:masterClrMapping xmlns:a="http://schemas.openxmlformats.org/drawingml/2006/main"/>
  </p:clrMapOvr>
</p:sld>
</file>