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8579f6a07d48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5b6a488bd543a0"/>
  </p:sldMasterIdLst>
  <p:sldIdLst>
    <p:sldId xmlns:r="http://schemas.openxmlformats.org/officeDocument/2006/relationships" id="256" r:id="Ra791f16cd42945b0"/>
    <p:sldId xmlns:r="http://schemas.openxmlformats.org/officeDocument/2006/relationships" id="257" r:id="R8c34f1becfc945ea"/>
    <p:sldId xmlns:r="http://schemas.openxmlformats.org/officeDocument/2006/relationships" id="258" r:id="Rfe42b6d964344285"/>
    <p:sldId xmlns:r="http://schemas.openxmlformats.org/officeDocument/2006/relationships" id="259" r:id="Raf11058c21ef4450"/>
    <p:sldId xmlns:r="http://schemas.openxmlformats.org/officeDocument/2006/relationships" id="260" r:id="R632b462a1d8e479c"/>
    <p:sldId xmlns:r="http://schemas.openxmlformats.org/officeDocument/2006/relationships" id="261" r:id="R2cb2b12c4600460e"/>
    <p:sldId xmlns:r="http://schemas.openxmlformats.org/officeDocument/2006/relationships" id="262" r:id="Rff86083863204f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b6a488bd543a0" /><Relationship Type="http://schemas.openxmlformats.org/officeDocument/2006/relationships/slide" Target="/ppt/slides/slide1.xml" Id="Ra791f16cd42945b0" /><Relationship Type="http://schemas.openxmlformats.org/officeDocument/2006/relationships/slide" Target="/ppt/slides/slide2.xml" Id="R8c34f1becfc945ea" /><Relationship Type="http://schemas.openxmlformats.org/officeDocument/2006/relationships/slide" Target="/ppt/slides/slide3.xml" Id="Rfe42b6d964344285" /><Relationship Type="http://schemas.openxmlformats.org/officeDocument/2006/relationships/slide" Target="/ppt/slides/slide4.xml" Id="Raf11058c21ef4450" /><Relationship Type="http://schemas.openxmlformats.org/officeDocument/2006/relationships/slide" Target="/ppt/slides/slide5.xml" Id="R632b462a1d8e479c" /><Relationship Type="http://schemas.openxmlformats.org/officeDocument/2006/relationships/slide" Target="/ppt/slides/slide6.xml" Id="R2cb2b12c4600460e" /><Relationship Type="http://schemas.openxmlformats.org/officeDocument/2006/relationships/slide" Target="/ppt/slides/slide7.xml" Id="Rff86083863204f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1d216058a48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033122f7a4456" /><Relationship Type="http://schemas.openxmlformats.org/officeDocument/2006/relationships/theme" Target="/ppt/slideMasters/theme/theme1.xml" Id="Rc7556715f56c48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033122f7a44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df716f2ca4f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b0739baaa44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d58cd888744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af92e61a0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e92bcedfa46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93226d53d44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d416d63524f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NORD KONSERN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NORD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NORD KONSERN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NORD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NORD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NORD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4 989 091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873 797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NORD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TORNEUS UTVIKLING AS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THOLIPHIA AS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NORD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Karlsøyvegen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9015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931 854 712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NORD KONSERN AS</a:t>
            </a:r>
          </a:p>
        </p:txBody>
      </p:sp>
    </p:spTree>
  </p:cSld>
  <p:clrMapOvr>
    <a:masterClrMapping xmlns:a="http://schemas.openxmlformats.org/drawingml/2006/main"/>
  </p:clrMapOvr>
</p:sld>
</file>