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8c7da320054f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4f8d65459446b0"/>
  </p:sldMasterIdLst>
  <p:sldIdLst>
    <p:sldId xmlns:r="http://schemas.openxmlformats.org/officeDocument/2006/relationships" id="256" r:id="Rd6276d4f32c546f5"/>
    <p:sldId xmlns:r="http://schemas.openxmlformats.org/officeDocument/2006/relationships" id="257" r:id="R9caeeb0a326b4d75"/>
    <p:sldId xmlns:r="http://schemas.openxmlformats.org/officeDocument/2006/relationships" id="258" r:id="Rda9a8ebef9014292"/>
    <p:sldId xmlns:r="http://schemas.openxmlformats.org/officeDocument/2006/relationships" id="259" r:id="R2585ef2a6fb0488a"/>
    <p:sldId xmlns:r="http://schemas.openxmlformats.org/officeDocument/2006/relationships" id="260" r:id="R453d7ae50b1547aa"/>
    <p:sldId xmlns:r="http://schemas.openxmlformats.org/officeDocument/2006/relationships" id="261" r:id="Rf9272c31e0f34f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4f8d65459446b0" /><Relationship Type="http://schemas.openxmlformats.org/officeDocument/2006/relationships/slide" Target="/ppt/slides/slide1.xml" Id="Rd6276d4f32c546f5" /><Relationship Type="http://schemas.openxmlformats.org/officeDocument/2006/relationships/slide" Target="/ppt/slides/slide2.xml" Id="R9caeeb0a326b4d75" /><Relationship Type="http://schemas.openxmlformats.org/officeDocument/2006/relationships/slide" Target="/ppt/slides/slide3.xml" Id="Rda9a8ebef9014292" /><Relationship Type="http://schemas.openxmlformats.org/officeDocument/2006/relationships/slide" Target="/ppt/slides/slide4.xml" Id="R2585ef2a6fb0488a" /><Relationship Type="http://schemas.openxmlformats.org/officeDocument/2006/relationships/slide" Target="/ppt/slides/slide5.xml" Id="R453d7ae50b1547aa" /><Relationship Type="http://schemas.openxmlformats.org/officeDocument/2006/relationships/slide" Target="/ppt/slides/slide6.xml" Id="Rf9272c31e0f34f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e4374fca9b4a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83a597f7e41d7" /><Relationship Type="http://schemas.openxmlformats.org/officeDocument/2006/relationships/theme" Target="/ppt/slideMasters/theme/theme1.xml" Id="Rdfefe6af35e441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783a597f7e41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bef0149e34d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d7a2b679746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a3da074e04a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d12fba92d41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eb8978db14b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e1bb7ae4b45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FJELLHEIM MASKIN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FJELLHEIM MASKIN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FJELLHEIM MASKIN DRIFT AS ble etablert [år] og holder til i Figgjo.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FJELLHEIM MASKIN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FJELLHEIM MASKIN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FJELLHEIM MASKIN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28 192 305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201 480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194 500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5 896 955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FJELLHEIM MASKIN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Flådene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4332 Figgjo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931 855 379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FJELLHEIM MASKIN DRIFT AS</a:t>
            </a:r>
          </a:p>
        </p:txBody>
      </p:sp>
    </p:spTree>
  </p:cSld>
  <p:clrMapOvr>
    <a:masterClrMapping xmlns:a="http://schemas.openxmlformats.org/drawingml/2006/main"/>
  </p:clrMapOvr>
</p:sld>
</file>