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825c9fc73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6018757734966"/>
  </p:sldMasterIdLst>
  <p:sldIdLst>
    <p:sldId xmlns:r="http://schemas.openxmlformats.org/officeDocument/2006/relationships" id="256" r:id="Rd80768bfdc244e28"/>
    <p:sldId xmlns:r="http://schemas.openxmlformats.org/officeDocument/2006/relationships" id="257" r:id="R00669dc49c8e405a"/>
    <p:sldId xmlns:r="http://schemas.openxmlformats.org/officeDocument/2006/relationships" id="258" r:id="R4e649ab8281c4e06"/>
    <p:sldId xmlns:r="http://schemas.openxmlformats.org/officeDocument/2006/relationships" id="259" r:id="R94242cd2d6694fe9"/>
    <p:sldId xmlns:r="http://schemas.openxmlformats.org/officeDocument/2006/relationships" id="260" r:id="R534ccb33f2344c6b"/>
    <p:sldId xmlns:r="http://schemas.openxmlformats.org/officeDocument/2006/relationships" id="261" r:id="R67163ba3b0e44728"/>
    <p:sldId xmlns:r="http://schemas.openxmlformats.org/officeDocument/2006/relationships" id="262" r:id="Rd5bf86e37858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6018757734966" /><Relationship Type="http://schemas.openxmlformats.org/officeDocument/2006/relationships/slide" Target="/ppt/slides/slide1.xml" Id="Rd80768bfdc244e28" /><Relationship Type="http://schemas.openxmlformats.org/officeDocument/2006/relationships/slide" Target="/ppt/slides/slide2.xml" Id="R00669dc49c8e405a" /><Relationship Type="http://schemas.openxmlformats.org/officeDocument/2006/relationships/slide" Target="/ppt/slides/slide3.xml" Id="R4e649ab8281c4e06" /><Relationship Type="http://schemas.openxmlformats.org/officeDocument/2006/relationships/slide" Target="/ppt/slides/slide4.xml" Id="R94242cd2d6694fe9" /><Relationship Type="http://schemas.openxmlformats.org/officeDocument/2006/relationships/slide" Target="/ppt/slides/slide5.xml" Id="R534ccb33f2344c6b" /><Relationship Type="http://schemas.openxmlformats.org/officeDocument/2006/relationships/slide" Target="/ppt/slides/slide6.xml" Id="R67163ba3b0e44728" /><Relationship Type="http://schemas.openxmlformats.org/officeDocument/2006/relationships/slide" Target="/ppt/slides/slide7.xml" Id="Rd5bf86e37858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15b946963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327ce60f48dd" /><Relationship Type="http://schemas.openxmlformats.org/officeDocument/2006/relationships/theme" Target="/ppt/slideMasters/theme/theme1.xml" Id="Rf3f47c9afa86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3327ce60f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3c4297f9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a0b4e19e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86c0f091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58dc9bfb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7297e8375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2f95ed7146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8c9ada90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LTMAX AS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8 219 273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82 377 452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83 972 736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ERLO HOLDING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LAWIOL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ERLO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LAWIOL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Asbølljårvegen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931 865 749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LTMAX AS</a:t>
            </a:r>
          </a:p>
        </p:txBody>
      </p:sp>
    </p:spTree>
  </p:cSld>
  <p:clrMapOvr>
    <a:masterClrMapping xmlns:a="http://schemas.openxmlformats.org/drawingml/2006/main"/>
  </p:clrMapOvr>
</p:sld>
</file>