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18ec53e7ef43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f822777c5946e6"/>
  </p:sldMasterIdLst>
  <p:sldIdLst>
    <p:sldId xmlns:r="http://schemas.openxmlformats.org/officeDocument/2006/relationships" id="256" r:id="R3f5f654a0ccc47e0"/>
    <p:sldId xmlns:r="http://schemas.openxmlformats.org/officeDocument/2006/relationships" id="257" r:id="R50a139c407f94cdb"/>
    <p:sldId xmlns:r="http://schemas.openxmlformats.org/officeDocument/2006/relationships" id="258" r:id="R6a6180480e024df2"/>
    <p:sldId xmlns:r="http://schemas.openxmlformats.org/officeDocument/2006/relationships" id="259" r:id="R1b2abe14c48b4d33"/>
    <p:sldId xmlns:r="http://schemas.openxmlformats.org/officeDocument/2006/relationships" id="260" r:id="Rd476221796e3481b"/>
    <p:sldId xmlns:r="http://schemas.openxmlformats.org/officeDocument/2006/relationships" id="261" r:id="R4ec057aa40c24235"/>
    <p:sldId xmlns:r="http://schemas.openxmlformats.org/officeDocument/2006/relationships" id="262" r:id="Re9df6c3f93bd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822777c5946e6" /><Relationship Type="http://schemas.openxmlformats.org/officeDocument/2006/relationships/slide" Target="/ppt/slides/slide1.xml" Id="R3f5f654a0ccc47e0" /><Relationship Type="http://schemas.openxmlformats.org/officeDocument/2006/relationships/slide" Target="/ppt/slides/slide2.xml" Id="R50a139c407f94cdb" /><Relationship Type="http://schemas.openxmlformats.org/officeDocument/2006/relationships/slide" Target="/ppt/slides/slide3.xml" Id="R6a6180480e024df2" /><Relationship Type="http://schemas.openxmlformats.org/officeDocument/2006/relationships/slide" Target="/ppt/slides/slide4.xml" Id="R1b2abe14c48b4d33" /><Relationship Type="http://schemas.openxmlformats.org/officeDocument/2006/relationships/slide" Target="/ppt/slides/slide5.xml" Id="Rd476221796e3481b" /><Relationship Type="http://schemas.openxmlformats.org/officeDocument/2006/relationships/slide" Target="/ppt/slides/slide6.xml" Id="R4ec057aa40c24235" /><Relationship Type="http://schemas.openxmlformats.org/officeDocument/2006/relationships/slide" Target="/ppt/slides/slide7.xml" Id="Re9df6c3f93bd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88cf9acea45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03c3278fb4be2" /><Relationship Type="http://schemas.openxmlformats.org/officeDocument/2006/relationships/theme" Target="/ppt/slideMasters/theme/theme1.xml" Id="R65c860c2e2af42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303c3278fb4b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952156cda4a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378571dd44e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9ee17b2524c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324713c9240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697d4a2b142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8c7d83fa64d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493aa6ea9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TSHK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TSHK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TSHK ACCOUNTING AS ble etablert [år] og holder til i Fevik.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TSHK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TSHK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TSHK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1 143 368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TSHK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SALVE HALVORSEN KONNESTAD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TSHK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Moåsen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4870 Fevik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931 869 086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TSHK ACCOUNTING AS</a:t>
            </a:r>
          </a:p>
        </p:txBody>
      </p:sp>
    </p:spTree>
  </p:cSld>
  <p:clrMapOvr>
    <a:masterClrMapping xmlns:a="http://schemas.openxmlformats.org/drawingml/2006/main"/>
  </p:clrMapOvr>
</p:sld>
</file>