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fca110b54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8c99d5da745d5"/>
  </p:sldMasterIdLst>
  <p:sldIdLst>
    <p:sldId xmlns:r="http://schemas.openxmlformats.org/officeDocument/2006/relationships" id="256" r:id="Rddc831abb6494a69"/>
    <p:sldId xmlns:r="http://schemas.openxmlformats.org/officeDocument/2006/relationships" id="257" r:id="R8ad6d049b19f4ee5"/>
    <p:sldId xmlns:r="http://schemas.openxmlformats.org/officeDocument/2006/relationships" id="258" r:id="R1ec0e79869ee4786"/>
    <p:sldId xmlns:r="http://schemas.openxmlformats.org/officeDocument/2006/relationships" id="259" r:id="Re48776ef64874fb6"/>
    <p:sldId xmlns:r="http://schemas.openxmlformats.org/officeDocument/2006/relationships" id="260" r:id="Rd74a4f3999934451"/>
    <p:sldId xmlns:r="http://schemas.openxmlformats.org/officeDocument/2006/relationships" id="261" r:id="R0a472569aba1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8c99d5da745d5" /><Relationship Type="http://schemas.openxmlformats.org/officeDocument/2006/relationships/slide" Target="/ppt/slides/slide1.xml" Id="Rddc831abb6494a69" /><Relationship Type="http://schemas.openxmlformats.org/officeDocument/2006/relationships/slide" Target="/ppt/slides/slide2.xml" Id="R8ad6d049b19f4ee5" /><Relationship Type="http://schemas.openxmlformats.org/officeDocument/2006/relationships/slide" Target="/ppt/slides/slide3.xml" Id="R1ec0e79869ee4786" /><Relationship Type="http://schemas.openxmlformats.org/officeDocument/2006/relationships/slide" Target="/ppt/slides/slide4.xml" Id="Re48776ef64874fb6" /><Relationship Type="http://schemas.openxmlformats.org/officeDocument/2006/relationships/slide" Target="/ppt/slides/slide5.xml" Id="Rd74a4f3999934451" /><Relationship Type="http://schemas.openxmlformats.org/officeDocument/2006/relationships/slide" Target="/ppt/slides/slide6.xml" Id="R0a472569aba1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b15f4e214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3ef5f6e34a59" /><Relationship Type="http://schemas.openxmlformats.org/officeDocument/2006/relationships/theme" Target="/ppt/slideMasters/theme/theme1.xml" Id="Rce031dfb5410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73ef5f6e3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009beb8d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789a3c40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738873f08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52020cf16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6caf304d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3ce60bb8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 ALIZI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Selmers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