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b87e681da642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ee73e4c12a45b5"/>
  </p:sldMasterIdLst>
  <p:sldIdLst>
    <p:sldId xmlns:r="http://schemas.openxmlformats.org/officeDocument/2006/relationships" id="256" r:id="R5624dc20acaf4a68"/>
    <p:sldId xmlns:r="http://schemas.openxmlformats.org/officeDocument/2006/relationships" id="257" r:id="R597a7fec779c457d"/>
    <p:sldId xmlns:r="http://schemas.openxmlformats.org/officeDocument/2006/relationships" id="258" r:id="Rfb62821b7cc248de"/>
    <p:sldId xmlns:r="http://schemas.openxmlformats.org/officeDocument/2006/relationships" id="259" r:id="R53573c92e5b54eed"/>
    <p:sldId xmlns:r="http://schemas.openxmlformats.org/officeDocument/2006/relationships" id="260" r:id="Ra91dd0cf7d6045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ee73e4c12a45b5" /><Relationship Type="http://schemas.openxmlformats.org/officeDocument/2006/relationships/slide" Target="/ppt/slides/slide1.xml" Id="R5624dc20acaf4a68" /><Relationship Type="http://schemas.openxmlformats.org/officeDocument/2006/relationships/slide" Target="/ppt/slides/slide2.xml" Id="R597a7fec779c457d" /><Relationship Type="http://schemas.openxmlformats.org/officeDocument/2006/relationships/slide" Target="/ppt/slides/slide3.xml" Id="Rfb62821b7cc248de" /><Relationship Type="http://schemas.openxmlformats.org/officeDocument/2006/relationships/slide" Target="/ppt/slides/slide4.xml" Id="R53573c92e5b54eed" /><Relationship Type="http://schemas.openxmlformats.org/officeDocument/2006/relationships/slide" Target="/ppt/slides/slide5.xml" Id="Ra91dd0cf7d6045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703141d4f045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9ed9462934e12" /><Relationship Type="http://schemas.openxmlformats.org/officeDocument/2006/relationships/theme" Target="/ppt/slideMasters/theme/theme1.xml" Id="R706cc022fe5443f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19ed9462934e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ca4340c2645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73bdc0ef34c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82bb34feec42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b1e6570bb44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e67fb1129445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ALI ALIZI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 ALIZI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ALI ALIZI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 ALIZI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 ALIZI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 ALIZI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Fredrik Selmers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931 875 310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ALI ALIZI</a:t>
            </a:r>
          </a:p>
        </p:txBody>
      </p:sp>
    </p:spTree>
  </p:cSld>
  <p:clrMapOvr>
    <a:masterClrMapping xmlns:a="http://schemas.openxmlformats.org/drawingml/2006/main"/>
  </p:clrMapOvr>
</p:sld>
</file>