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be7ae6b35b45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27c7df66e4d21"/>
  </p:sldMasterIdLst>
  <p:sldIdLst>
    <p:sldId xmlns:r="http://schemas.openxmlformats.org/officeDocument/2006/relationships" id="256" r:id="R644f8c3a5da242bf"/>
    <p:sldId xmlns:r="http://schemas.openxmlformats.org/officeDocument/2006/relationships" id="257" r:id="R4090639374cd4cfa"/>
    <p:sldId xmlns:r="http://schemas.openxmlformats.org/officeDocument/2006/relationships" id="258" r:id="Rdd13c45f568f4ceb"/>
    <p:sldId xmlns:r="http://schemas.openxmlformats.org/officeDocument/2006/relationships" id="259" r:id="R671f7249d1604692"/>
    <p:sldId xmlns:r="http://schemas.openxmlformats.org/officeDocument/2006/relationships" id="260" r:id="R755bc5c8c6f04170"/>
    <p:sldId xmlns:r="http://schemas.openxmlformats.org/officeDocument/2006/relationships" id="261" r:id="R149ba4ae3f4b43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27c7df66e4d21" /><Relationship Type="http://schemas.openxmlformats.org/officeDocument/2006/relationships/slide" Target="/ppt/slides/slide1.xml" Id="R644f8c3a5da242bf" /><Relationship Type="http://schemas.openxmlformats.org/officeDocument/2006/relationships/slide" Target="/ppt/slides/slide2.xml" Id="R4090639374cd4cfa" /><Relationship Type="http://schemas.openxmlformats.org/officeDocument/2006/relationships/slide" Target="/ppt/slides/slide3.xml" Id="Rdd13c45f568f4ceb" /><Relationship Type="http://schemas.openxmlformats.org/officeDocument/2006/relationships/slide" Target="/ppt/slides/slide4.xml" Id="R671f7249d1604692" /><Relationship Type="http://schemas.openxmlformats.org/officeDocument/2006/relationships/slide" Target="/ppt/slides/slide5.xml" Id="R755bc5c8c6f04170" /><Relationship Type="http://schemas.openxmlformats.org/officeDocument/2006/relationships/slide" Target="/ppt/slides/slide6.xml" Id="R149ba4ae3f4b43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1170853244a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7129af0664c3f" /><Relationship Type="http://schemas.openxmlformats.org/officeDocument/2006/relationships/theme" Target="/ppt/slideMasters/theme/theme1.xml" Id="Recdc4b83a92b4e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c7129af0664c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7bc1be8b143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7dd04feed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78bf833e8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2e6591990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d852109bb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c35baa1b743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VENTNOR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VENTNOR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4 755 690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672 043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1 535 841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Einebærvegen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931 880 276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VENTNOR AS</a:t>
            </a:r>
          </a:p>
        </p:txBody>
      </p:sp>
    </p:spTree>
  </p:cSld>
  <p:clrMapOvr>
    <a:masterClrMapping xmlns:a="http://schemas.openxmlformats.org/drawingml/2006/main"/>
  </p:clrMapOvr>
</p:sld>
</file>