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53d6f1d5f14c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e787174cb6462c"/>
  </p:sldMasterIdLst>
  <p:sldIdLst>
    <p:sldId xmlns:r="http://schemas.openxmlformats.org/officeDocument/2006/relationships" id="256" r:id="R1aea7de03a4d4c17"/>
    <p:sldId xmlns:r="http://schemas.openxmlformats.org/officeDocument/2006/relationships" id="257" r:id="R317f80b747994f78"/>
    <p:sldId xmlns:r="http://schemas.openxmlformats.org/officeDocument/2006/relationships" id="258" r:id="R3ddd78f99b0345a3"/>
    <p:sldId xmlns:r="http://schemas.openxmlformats.org/officeDocument/2006/relationships" id="259" r:id="R61c74f6d64494623"/>
    <p:sldId xmlns:r="http://schemas.openxmlformats.org/officeDocument/2006/relationships" id="260" r:id="Rd2409200718b4509"/>
    <p:sldId xmlns:r="http://schemas.openxmlformats.org/officeDocument/2006/relationships" id="261" r:id="Re5f69996c80841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e787174cb6462c" /><Relationship Type="http://schemas.openxmlformats.org/officeDocument/2006/relationships/slide" Target="/ppt/slides/slide1.xml" Id="R1aea7de03a4d4c17" /><Relationship Type="http://schemas.openxmlformats.org/officeDocument/2006/relationships/slide" Target="/ppt/slides/slide2.xml" Id="R317f80b747994f78" /><Relationship Type="http://schemas.openxmlformats.org/officeDocument/2006/relationships/slide" Target="/ppt/slides/slide3.xml" Id="R3ddd78f99b0345a3" /><Relationship Type="http://schemas.openxmlformats.org/officeDocument/2006/relationships/slide" Target="/ppt/slides/slide4.xml" Id="R61c74f6d64494623" /><Relationship Type="http://schemas.openxmlformats.org/officeDocument/2006/relationships/slide" Target="/ppt/slides/slide5.xml" Id="Rd2409200718b4509" /><Relationship Type="http://schemas.openxmlformats.org/officeDocument/2006/relationships/slide" Target="/ppt/slides/slide6.xml" Id="Re5f69996c80841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d3e95f94d7493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3bdea603440fe" /><Relationship Type="http://schemas.openxmlformats.org/officeDocument/2006/relationships/theme" Target="/ppt/slideMasters/theme/theme1.xml" Id="R3aa1c7cc8cb3461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a3bdea603440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d4151b5a148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1fc1ee5354f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a07f84dcf43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842dceba14a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0681617c41441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42c8154e4b48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EILERT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EILERT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540 309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−226 519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503 236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175 653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23 963 221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3725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931 884 204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EILERT AS</a:t>
            </a:r>
          </a:p>
        </p:txBody>
      </p:sp>
    </p:spTree>
  </p:cSld>
  <p:clrMapOvr>
    <a:masterClrMapping xmlns:a="http://schemas.openxmlformats.org/drawingml/2006/main"/>
  </p:clrMapOvr>
</p:sld>
</file>