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77ae8bf9e748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c8de297c2d4db5"/>
  </p:sldMasterIdLst>
  <p:sldIdLst>
    <p:sldId xmlns:r="http://schemas.openxmlformats.org/officeDocument/2006/relationships" id="256" r:id="Rd4b154851b0e4fe4"/>
    <p:sldId xmlns:r="http://schemas.openxmlformats.org/officeDocument/2006/relationships" id="257" r:id="R55d3fc9948614c61"/>
    <p:sldId xmlns:r="http://schemas.openxmlformats.org/officeDocument/2006/relationships" id="258" r:id="R615eea7bef7c4454"/>
    <p:sldId xmlns:r="http://schemas.openxmlformats.org/officeDocument/2006/relationships" id="259" r:id="Rf190d3f5ba2a4193"/>
    <p:sldId xmlns:r="http://schemas.openxmlformats.org/officeDocument/2006/relationships" id="260" r:id="Rc6fcd6c234f24e58"/>
    <p:sldId xmlns:r="http://schemas.openxmlformats.org/officeDocument/2006/relationships" id="261" r:id="Rbec25ed82dd841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c8de297c2d4db5" /><Relationship Type="http://schemas.openxmlformats.org/officeDocument/2006/relationships/slide" Target="/ppt/slides/slide1.xml" Id="Rd4b154851b0e4fe4" /><Relationship Type="http://schemas.openxmlformats.org/officeDocument/2006/relationships/slide" Target="/ppt/slides/slide2.xml" Id="R55d3fc9948614c61" /><Relationship Type="http://schemas.openxmlformats.org/officeDocument/2006/relationships/slide" Target="/ppt/slides/slide3.xml" Id="R615eea7bef7c4454" /><Relationship Type="http://schemas.openxmlformats.org/officeDocument/2006/relationships/slide" Target="/ppt/slides/slide4.xml" Id="Rf190d3f5ba2a4193" /><Relationship Type="http://schemas.openxmlformats.org/officeDocument/2006/relationships/slide" Target="/ppt/slides/slide5.xml" Id="Rc6fcd6c234f24e58" /><Relationship Type="http://schemas.openxmlformats.org/officeDocument/2006/relationships/slide" Target="/ppt/slides/slide6.xml" Id="Rbec25ed82dd841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e505d29404f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aad18bbc84fae" /><Relationship Type="http://schemas.openxmlformats.org/officeDocument/2006/relationships/theme" Target="/ppt/slideMasters/theme/theme1.xml" Id="R693c746e465649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3aad18bbc84f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162c1d58e47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58eb51a4a41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a92ff984746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ff2de238f4b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d400f52c440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63f1f2ebe4f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ALBERT &amp; VÆRNES FLYTTEBYRÅ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ALBERT &amp; VÆRNES FLYTTEBYRÅ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ALBERT &amp; VÆRNES FLYTTEBYRÅ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ALBERT &amp; VÆRNES FLYTTEBYRÅ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ALBERT &amp; VÆRNES FLYTTEBYRÅ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ALBERT &amp; VÆRNES FLYTTEBYRÅ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2 541 543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−43 314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565 580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ALBERT &amp; VÆRNES FLYTTEBYRÅ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199C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7055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www.albertvaernes.no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931 892 568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ALBERT &amp; VÆRNES FLYTTEBYRÅ AS</a:t>
            </a:r>
          </a:p>
        </p:txBody>
      </p:sp>
    </p:spTree>
  </p:cSld>
  <p:clrMapOvr>
    <a:masterClrMapping xmlns:a="http://schemas.openxmlformats.org/drawingml/2006/main"/>
  </p:clrMapOvr>
</p:sld>
</file>