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428383146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39f30ee44404d"/>
  </p:sldMasterIdLst>
  <p:sldIdLst>
    <p:sldId xmlns:r="http://schemas.openxmlformats.org/officeDocument/2006/relationships" id="256" r:id="R96d57521c6304135"/>
    <p:sldId xmlns:r="http://schemas.openxmlformats.org/officeDocument/2006/relationships" id="257" r:id="R58721452f4564de4"/>
    <p:sldId xmlns:r="http://schemas.openxmlformats.org/officeDocument/2006/relationships" id="258" r:id="R698b72c0b3ff43f7"/>
    <p:sldId xmlns:r="http://schemas.openxmlformats.org/officeDocument/2006/relationships" id="259" r:id="R74f5008e3db6464f"/>
    <p:sldId xmlns:r="http://schemas.openxmlformats.org/officeDocument/2006/relationships" id="260" r:id="Rce5d03aa5ce5453f"/>
    <p:sldId xmlns:r="http://schemas.openxmlformats.org/officeDocument/2006/relationships" id="261" r:id="Rfd3b6515b202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39f30ee44404d" /><Relationship Type="http://schemas.openxmlformats.org/officeDocument/2006/relationships/slide" Target="/ppt/slides/slide1.xml" Id="R96d57521c6304135" /><Relationship Type="http://schemas.openxmlformats.org/officeDocument/2006/relationships/slide" Target="/ppt/slides/slide2.xml" Id="R58721452f4564de4" /><Relationship Type="http://schemas.openxmlformats.org/officeDocument/2006/relationships/slide" Target="/ppt/slides/slide3.xml" Id="R698b72c0b3ff43f7" /><Relationship Type="http://schemas.openxmlformats.org/officeDocument/2006/relationships/slide" Target="/ppt/slides/slide4.xml" Id="R74f5008e3db6464f" /><Relationship Type="http://schemas.openxmlformats.org/officeDocument/2006/relationships/slide" Target="/ppt/slides/slide5.xml" Id="Rce5d03aa5ce5453f" /><Relationship Type="http://schemas.openxmlformats.org/officeDocument/2006/relationships/slide" Target="/ppt/slides/slide6.xml" Id="Rfd3b6515b202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9a27d6edf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174634332481a" /><Relationship Type="http://schemas.openxmlformats.org/officeDocument/2006/relationships/theme" Target="/ppt/slideMasters/theme/theme1.xml" Id="Ra370363700e9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17463433248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7c3a9de5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5392197a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598bb484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8c284d52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16985d084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ed84bdfc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BAKSTERKAILLN &amp; KOKKEN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BAKSTERKAILLN &amp; KOKKEN AS ble etablert [år] og holder til i Hemnesberget.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8640 Hemnesberget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931 898 019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