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a807bc2b4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513034552422b"/>
  </p:sldMasterIdLst>
  <p:sldIdLst>
    <p:sldId xmlns:r="http://schemas.openxmlformats.org/officeDocument/2006/relationships" id="256" r:id="R0ff24df1c09146e5"/>
    <p:sldId xmlns:r="http://schemas.openxmlformats.org/officeDocument/2006/relationships" id="257" r:id="R5d7f89eaa07d4671"/>
    <p:sldId xmlns:r="http://schemas.openxmlformats.org/officeDocument/2006/relationships" id="258" r:id="R17049aef78874f6f"/>
    <p:sldId xmlns:r="http://schemas.openxmlformats.org/officeDocument/2006/relationships" id="259" r:id="R26590fdab0054661"/>
    <p:sldId xmlns:r="http://schemas.openxmlformats.org/officeDocument/2006/relationships" id="260" r:id="R1800732d521d4594"/>
    <p:sldId xmlns:r="http://schemas.openxmlformats.org/officeDocument/2006/relationships" id="261" r:id="Rc244075cc68847cd"/>
    <p:sldId xmlns:r="http://schemas.openxmlformats.org/officeDocument/2006/relationships" id="262" r:id="R6d56f23b69c7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513034552422b" /><Relationship Type="http://schemas.openxmlformats.org/officeDocument/2006/relationships/slide" Target="/ppt/slides/slide1.xml" Id="R0ff24df1c09146e5" /><Relationship Type="http://schemas.openxmlformats.org/officeDocument/2006/relationships/slide" Target="/ppt/slides/slide2.xml" Id="R5d7f89eaa07d4671" /><Relationship Type="http://schemas.openxmlformats.org/officeDocument/2006/relationships/slide" Target="/ppt/slides/slide3.xml" Id="R17049aef78874f6f" /><Relationship Type="http://schemas.openxmlformats.org/officeDocument/2006/relationships/slide" Target="/ppt/slides/slide4.xml" Id="R26590fdab0054661" /><Relationship Type="http://schemas.openxmlformats.org/officeDocument/2006/relationships/slide" Target="/ppt/slides/slide5.xml" Id="R1800732d521d4594" /><Relationship Type="http://schemas.openxmlformats.org/officeDocument/2006/relationships/slide" Target="/ppt/slides/slide6.xml" Id="Rc244075cc68847cd" /><Relationship Type="http://schemas.openxmlformats.org/officeDocument/2006/relationships/slide" Target="/ppt/slides/slide7.xml" Id="R6d56f23b69c7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acf654939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6c41a9224078" /><Relationship Type="http://schemas.openxmlformats.org/officeDocument/2006/relationships/theme" Target="/ppt/slideMasters/theme/theme1.xml" Id="R7bada5725b6a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06c41a922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09e36095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397ff379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4b68bd0f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6e06fd47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ea97d0c0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b52d9d57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99e55d36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