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66a09eb3984d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6fce5fd2524843"/>
  </p:sldMasterIdLst>
  <p:sldIdLst>
    <p:sldId xmlns:r="http://schemas.openxmlformats.org/officeDocument/2006/relationships" id="256" r:id="R08b58a9b220a4b7d"/>
    <p:sldId xmlns:r="http://schemas.openxmlformats.org/officeDocument/2006/relationships" id="257" r:id="Rc6be9241f3dd4c06"/>
    <p:sldId xmlns:r="http://schemas.openxmlformats.org/officeDocument/2006/relationships" id="258" r:id="R1b3c1a1fc03946db"/>
    <p:sldId xmlns:r="http://schemas.openxmlformats.org/officeDocument/2006/relationships" id="259" r:id="R8b01feab594c4004"/>
    <p:sldId xmlns:r="http://schemas.openxmlformats.org/officeDocument/2006/relationships" id="260" r:id="R6e9b73e838794674"/>
    <p:sldId xmlns:r="http://schemas.openxmlformats.org/officeDocument/2006/relationships" id="261" r:id="R067d8d2953174d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fce5fd2524843" /><Relationship Type="http://schemas.openxmlformats.org/officeDocument/2006/relationships/slide" Target="/ppt/slides/slide1.xml" Id="R08b58a9b220a4b7d" /><Relationship Type="http://schemas.openxmlformats.org/officeDocument/2006/relationships/slide" Target="/ppt/slides/slide2.xml" Id="Rc6be9241f3dd4c06" /><Relationship Type="http://schemas.openxmlformats.org/officeDocument/2006/relationships/slide" Target="/ppt/slides/slide3.xml" Id="R1b3c1a1fc03946db" /><Relationship Type="http://schemas.openxmlformats.org/officeDocument/2006/relationships/slide" Target="/ppt/slides/slide4.xml" Id="R8b01feab594c4004" /><Relationship Type="http://schemas.openxmlformats.org/officeDocument/2006/relationships/slide" Target="/ppt/slides/slide5.xml" Id="R6e9b73e838794674" /><Relationship Type="http://schemas.openxmlformats.org/officeDocument/2006/relationships/slide" Target="/ppt/slides/slide6.xml" Id="R067d8d2953174d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d9b9f013a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d8f8c29ec4f6e" /><Relationship Type="http://schemas.openxmlformats.org/officeDocument/2006/relationships/theme" Target="/ppt/slideMasters/theme/theme1.xml" Id="R33daf9510367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1d8f8c29ec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1dd68058f46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16e8b7c3e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f611b2e584b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1cc5e375d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1f65b09da43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36872c175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BOKEMO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4 414 663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382 265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298 730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1 507 979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Sofies gate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04 75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firma@bokemo.no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www.bokemo.no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931 901 877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 AS</a:t>
            </a:r>
          </a:p>
        </p:txBody>
      </p:sp>
    </p:spTree>
  </p:cSld>
  <p:clrMapOvr>
    <a:masterClrMapping xmlns:a="http://schemas.openxmlformats.org/drawingml/2006/main"/>
  </p:clrMapOvr>
</p:sld>
</file>