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67762e758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bc1f2ccc546b5"/>
  </p:sldMasterIdLst>
  <p:sldIdLst>
    <p:sldId xmlns:r="http://schemas.openxmlformats.org/officeDocument/2006/relationships" id="256" r:id="Rfb6c26eb15eb4998"/>
    <p:sldId xmlns:r="http://schemas.openxmlformats.org/officeDocument/2006/relationships" id="257" r:id="R3ed467d88ba14bfe"/>
    <p:sldId xmlns:r="http://schemas.openxmlformats.org/officeDocument/2006/relationships" id="258" r:id="R4ffd44cb08774f8a"/>
    <p:sldId xmlns:r="http://schemas.openxmlformats.org/officeDocument/2006/relationships" id="259" r:id="R78d1f99b54e6432c"/>
    <p:sldId xmlns:r="http://schemas.openxmlformats.org/officeDocument/2006/relationships" id="260" r:id="Rd818dd17f7f749a9"/>
    <p:sldId xmlns:r="http://schemas.openxmlformats.org/officeDocument/2006/relationships" id="261" r:id="Rb7cbe921a265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bc1f2ccc546b5" /><Relationship Type="http://schemas.openxmlformats.org/officeDocument/2006/relationships/slide" Target="/ppt/slides/slide1.xml" Id="Rfb6c26eb15eb4998" /><Relationship Type="http://schemas.openxmlformats.org/officeDocument/2006/relationships/slide" Target="/ppt/slides/slide2.xml" Id="R3ed467d88ba14bfe" /><Relationship Type="http://schemas.openxmlformats.org/officeDocument/2006/relationships/slide" Target="/ppt/slides/slide3.xml" Id="R4ffd44cb08774f8a" /><Relationship Type="http://schemas.openxmlformats.org/officeDocument/2006/relationships/slide" Target="/ppt/slides/slide4.xml" Id="R78d1f99b54e6432c" /><Relationship Type="http://schemas.openxmlformats.org/officeDocument/2006/relationships/slide" Target="/ppt/slides/slide5.xml" Id="Rd818dd17f7f749a9" /><Relationship Type="http://schemas.openxmlformats.org/officeDocument/2006/relationships/slide" Target="/ppt/slides/slide6.xml" Id="Rb7cbe921a265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6cc7e4e55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2bb29ef7445d" /><Relationship Type="http://schemas.openxmlformats.org/officeDocument/2006/relationships/theme" Target="/ppt/slideMasters/theme/theme1.xml" Id="R12d07bbef127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c2bb29ef7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42230db2b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e84acb2c0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80d3dd8c1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337bdb2b6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fdd0de5bf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e08cfa6f3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H.S BYGG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1 024 321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Labbivegen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931 903 101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BYGG AS</a:t>
            </a:r>
          </a:p>
        </p:txBody>
      </p:sp>
    </p:spTree>
  </p:cSld>
  <p:clrMapOvr>
    <a:masterClrMapping xmlns:a="http://schemas.openxmlformats.org/drawingml/2006/main"/>
  </p:clrMapOvr>
</p:sld>
</file>