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66872a7e1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c66f42173401f"/>
  </p:sldMasterIdLst>
  <p:sldIdLst>
    <p:sldId xmlns:r="http://schemas.openxmlformats.org/officeDocument/2006/relationships" id="256" r:id="Rffcd5ebe56904b32"/>
    <p:sldId xmlns:r="http://schemas.openxmlformats.org/officeDocument/2006/relationships" id="257" r:id="R97eda7050ac64590"/>
    <p:sldId xmlns:r="http://schemas.openxmlformats.org/officeDocument/2006/relationships" id="258" r:id="Rdc886e2e622e4fdb"/>
    <p:sldId xmlns:r="http://schemas.openxmlformats.org/officeDocument/2006/relationships" id="259" r:id="Rf13520c930be4f17"/>
    <p:sldId xmlns:r="http://schemas.openxmlformats.org/officeDocument/2006/relationships" id="260" r:id="R0d2a8a803b3242b5"/>
    <p:sldId xmlns:r="http://schemas.openxmlformats.org/officeDocument/2006/relationships" id="261" r:id="R434446ab7066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c66f42173401f" /><Relationship Type="http://schemas.openxmlformats.org/officeDocument/2006/relationships/slide" Target="/ppt/slides/slide1.xml" Id="Rffcd5ebe56904b32" /><Relationship Type="http://schemas.openxmlformats.org/officeDocument/2006/relationships/slide" Target="/ppt/slides/slide2.xml" Id="R97eda7050ac64590" /><Relationship Type="http://schemas.openxmlformats.org/officeDocument/2006/relationships/slide" Target="/ppt/slides/slide3.xml" Id="Rdc886e2e622e4fdb" /><Relationship Type="http://schemas.openxmlformats.org/officeDocument/2006/relationships/slide" Target="/ppt/slides/slide4.xml" Id="Rf13520c930be4f17" /><Relationship Type="http://schemas.openxmlformats.org/officeDocument/2006/relationships/slide" Target="/ppt/slides/slide5.xml" Id="R0d2a8a803b3242b5" /><Relationship Type="http://schemas.openxmlformats.org/officeDocument/2006/relationships/slide" Target="/ppt/slides/slide6.xml" Id="R434446ab7066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230c25fb3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67e213c9429f" /><Relationship Type="http://schemas.openxmlformats.org/officeDocument/2006/relationships/theme" Target="/ppt/slideMasters/theme/theme1.xml" Id="Rd3d2cc830e61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f67e213c9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b230f532343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383d0aa63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fb9ba9d1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ecccb3901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70822414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14cf0540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BYGGTOTAL HAMMERFEST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BYGGTOTAL HAMMERFEST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5 468 506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931 903 497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HAMMERFEST AS</a:t>
            </a:r>
          </a:p>
        </p:txBody>
      </p:sp>
    </p:spTree>
  </p:cSld>
  <p:clrMapOvr>
    <a:masterClrMapping xmlns:a="http://schemas.openxmlformats.org/drawingml/2006/main"/>
  </p:clrMapOvr>
</p:sld>
</file>