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944b13f29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d87b6bc5c49d2"/>
  </p:sldMasterIdLst>
  <p:sldIdLst>
    <p:sldId xmlns:r="http://schemas.openxmlformats.org/officeDocument/2006/relationships" id="256" r:id="R7a8fa2d50b454075"/>
    <p:sldId xmlns:r="http://schemas.openxmlformats.org/officeDocument/2006/relationships" id="257" r:id="Rfee3551ce8414b24"/>
    <p:sldId xmlns:r="http://schemas.openxmlformats.org/officeDocument/2006/relationships" id="258" r:id="Rf77fb0d7eef743f6"/>
    <p:sldId xmlns:r="http://schemas.openxmlformats.org/officeDocument/2006/relationships" id="259" r:id="R619a8241cada4335"/>
    <p:sldId xmlns:r="http://schemas.openxmlformats.org/officeDocument/2006/relationships" id="260" r:id="R4f46674ad1414f39"/>
    <p:sldId xmlns:r="http://schemas.openxmlformats.org/officeDocument/2006/relationships" id="261" r:id="R08f56e84e9e2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d87b6bc5c49d2" /><Relationship Type="http://schemas.openxmlformats.org/officeDocument/2006/relationships/slide" Target="/ppt/slides/slide1.xml" Id="R7a8fa2d50b454075" /><Relationship Type="http://schemas.openxmlformats.org/officeDocument/2006/relationships/slide" Target="/ppt/slides/slide2.xml" Id="Rfee3551ce8414b24" /><Relationship Type="http://schemas.openxmlformats.org/officeDocument/2006/relationships/slide" Target="/ppt/slides/slide3.xml" Id="Rf77fb0d7eef743f6" /><Relationship Type="http://schemas.openxmlformats.org/officeDocument/2006/relationships/slide" Target="/ppt/slides/slide4.xml" Id="R619a8241cada4335" /><Relationship Type="http://schemas.openxmlformats.org/officeDocument/2006/relationships/slide" Target="/ppt/slides/slide5.xml" Id="R4f46674ad1414f39" /><Relationship Type="http://schemas.openxmlformats.org/officeDocument/2006/relationships/slide" Target="/ppt/slides/slide6.xml" Id="R08f56e84e9e2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4d0115898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1fb846c4c43c1" /><Relationship Type="http://schemas.openxmlformats.org/officeDocument/2006/relationships/theme" Target="/ppt/slideMasters/theme/theme1.xml" Id="Rdc5a2cbf080a44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11fb846c4c43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e289c88f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ec8cc5edc48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db74a2ad7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21a4e1ea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43732cf63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4b05ee4ff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ALTX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Flåtansvingen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ALTX AS</a:t>
            </a:r>
          </a:p>
        </p:txBody>
      </p:sp>
    </p:spTree>
  </p:cSld>
  <p:clrMapOvr>
    <a:masterClrMapping xmlns:a="http://schemas.openxmlformats.org/drawingml/2006/main"/>
  </p:clrMapOvr>
</p:sld>
</file>