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f496a503824a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08864850214312"/>
  </p:sldMasterIdLst>
  <p:sldIdLst>
    <p:sldId xmlns:r="http://schemas.openxmlformats.org/officeDocument/2006/relationships" id="256" r:id="Rc2e6103e793c4a7c"/>
    <p:sldId xmlns:r="http://schemas.openxmlformats.org/officeDocument/2006/relationships" id="257" r:id="R379fab80cbc3495a"/>
    <p:sldId xmlns:r="http://schemas.openxmlformats.org/officeDocument/2006/relationships" id="258" r:id="R3703e769409f418f"/>
    <p:sldId xmlns:r="http://schemas.openxmlformats.org/officeDocument/2006/relationships" id="259" r:id="Rcdbcb2d344a34275"/>
    <p:sldId xmlns:r="http://schemas.openxmlformats.org/officeDocument/2006/relationships" id="260" r:id="R26c4f757a32f4f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8864850214312" /><Relationship Type="http://schemas.openxmlformats.org/officeDocument/2006/relationships/slide" Target="/ppt/slides/slide1.xml" Id="Rc2e6103e793c4a7c" /><Relationship Type="http://schemas.openxmlformats.org/officeDocument/2006/relationships/slide" Target="/ppt/slides/slide2.xml" Id="R379fab80cbc3495a" /><Relationship Type="http://schemas.openxmlformats.org/officeDocument/2006/relationships/slide" Target="/ppt/slides/slide3.xml" Id="R3703e769409f418f" /><Relationship Type="http://schemas.openxmlformats.org/officeDocument/2006/relationships/slide" Target="/ppt/slides/slide4.xml" Id="Rcdbcb2d344a34275" /><Relationship Type="http://schemas.openxmlformats.org/officeDocument/2006/relationships/slide" Target="/ppt/slides/slide5.xml" Id="R26c4f757a32f4f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f9bb9f7178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e83dccac34a62" /><Relationship Type="http://schemas.openxmlformats.org/officeDocument/2006/relationships/theme" Target="/ppt/slideMasters/theme/theme1.xml" Id="R45a47e1bfd194b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ce83dccac34a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4640d4b554d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d97d4e4f242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554e41928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97fc9d14c4a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395fa310a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AZLAN ADALAT TRANSPORT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AZLAN ADALAT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AZLAN ADALAT TRANSPORT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AZLAN ADALAT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AZLAN ADALAT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AZLAN ADALAT 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577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931 909 592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AZLAN ADALAT TRANSPORT</a:t>
            </a:r>
          </a:p>
        </p:txBody>
      </p:sp>
    </p:spTree>
  </p:cSld>
  <p:clrMapOvr>
    <a:masterClrMapping xmlns:a="http://schemas.openxmlformats.org/drawingml/2006/main"/>
  </p:clrMapOvr>
</p:sld>
</file>