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af80d425ab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9e135f91604a1b"/>
  </p:sldMasterIdLst>
  <p:sldIdLst>
    <p:sldId xmlns:r="http://schemas.openxmlformats.org/officeDocument/2006/relationships" id="256" r:id="Rb68f0abf0f5a450d"/>
    <p:sldId xmlns:r="http://schemas.openxmlformats.org/officeDocument/2006/relationships" id="257" r:id="R1ccfa98fa45c410e"/>
    <p:sldId xmlns:r="http://schemas.openxmlformats.org/officeDocument/2006/relationships" id="258" r:id="R665e1ed0f15b4207"/>
    <p:sldId xmlns:r="http://schemas.openxmlformats.org/officeDocument/2006/relationships" id="259" r:id="Re8b7ede5e0cf4acc"/>
    <p:sldId xmlns:r="http://schemas.openxmlformats.org/officeDocument/2006/relationships" id="260" r:id="Ra7ee52a1db644f89"/>
    <p:sldId xmlns:r="http://schemas.openxmlformats.org/officeDocument/2006/relationships" id="261" r:id="R30427325dc8743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9e135f91604a1b" /><Relationship Type="http://schemas.openxmlformats.org/officeDocument/2006/relationships/slide" Target="/ppt/slides/slide1.xml" Id="Rb68f0abf0f5a450d" /><Relationship Type="http://schemas.openxmlformats.org/officeDocument/2006/relationships/slide" Target="/ppt/slides/slide2.xml" Id="R1ccfa98fa45c410e" /><Relationship Type="http://schemas.openxmlformats.org/officeDocument/2006/relationships/slide" Target="/ppt/slides/slide3.xml" Id="R665e1ed0f15b4207" /><Relationship Type="http://schemas.openxmlformats.org/officeDocument/2006/relationships/slide" Target="/ppt/slides/slide4.xml" Id="Re8b7ede5e0cf4acc" /><Relationship Type="http://schemas.openxmlformats.org/officeDocument/2006/relationships/slide" Target="/ppt/slides/slide5.xml" Id="Ra7ee52a1db644f89" /><Relationship Type="http://schemas.openxmlformats.org/officeDocument/2006/relationships/slide" Target="/ppt/slides/slide6.xml" Id="R30427325dc8743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ba50636a9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98a7d58844817" /><Relationship Type="http://schemas.openxmlformats.org/officeDocument/2006/relationships/theme" Target="/ppt/slideMasters/theme/theme1.xml" Id="Rad871399925d4c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f98a7d588448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715bfea064f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657e29c049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417b2cfb146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15d8aef42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4152bba5f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8e381883e43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BETONGTING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BETONGTING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1 067 606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436 423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Epleveien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931 912 992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BETONGTING AS</a:t>
            </a:r>
          </a:p>
        </p:txBody>
      </p:sp>
    </p:spTree>
  </p:cSld>
  <p:clrMapOvr>
    <a:masterClrMapping xmlns:a="http://schemas.openxmlformats.org/drawingml/2006/main"/>
  </p:clrMapOvr>
</p:sld>
</file>