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94f5a2a2cf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b7df1436a4edb"/>
  </p:sldMasterIdLst>
  <p:sldIdLst>
    <p:sldId xmlns:r="http://schemas.openxmlformats.org/officeDocument/2006/relationships" id="256" r:id="R1f9fea81982b42cd"/>
    <p:sldId xmlns:r="http://schemas.openxmlformats.org/officeDocument/2006/relationships" id="257" r:id="Rc90bd2a838354da3"/>
    <p:sldId xmlns:r="http://schemas.openxmlformats.org/officeDocument/2006/relationships" id="258" r:id="R9e5af95bde6c4dde"/>
    <p:sldId xmlns:r="http://schemas.openxmlformats.org/officeDocument/2006/relationships" id="259" r:id="R564d65fa546f4ad6"/>
    <p:sldId xmlns:r="http://schemas.openxmlformats.org/officeDocument/2006/relationships" id="260" r:id="Ra14d24f0c33946dc"/>
    <p:sldId xmlns:r="http://schemas.openxmlformats.org/officeDocument/2006/relationships" id="261" r:id="R469b59a68b5e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b7df1436a4edb" /><Relationship Type="http://schemas.openxmlformats.org/officeDocument/2006/relationships/slide" Target="/ppt/slides/slide1.xml" Id="R1f9fea81982b42cd" /><Relationship Type="http://schemas.openxmlformats.org/officeDocument/2006/relationships/slide" Target="/ppt/slides/slide2.xml" Id="Rc90bd2a838354da3" /><Relationship Type="http://schemas.openxmlformats.org/officeDocument/2006/relationships/slide" Target="/ppt/slides/slide3.xml" Id="R9e5af95bde6c4dde" /><Relationship Type="http://schemas.openxmlformats.org/officeDocument/2006/relationships/slide" Target="/ppt/slides/slide4.xml" Id="R564d65fa546f4ad6" /><Relationship Type="http://schemas.openxmlformats.org/officeDocument/2006/relationships/slide" Target="/ppt/slides/slide5.xml" Id="Ra14d24f0c33946dc" /><Relationship Type="http://schemas.openxmlformats.org/officeDocument/2006/relationships/slide" Target="/ppt/slides/slide6.xml" Id="R469b59a68b5e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9b7ea38c2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3796aadc4fbb" /><Relationship Type="http://schemas.openxmlformats.org/officeDocument/2006/relationships/theme" Target="/ppt/slideMasters/theme/theme1.xml" Id="R39d18cb531b74e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13796aadc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e09517ad1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065c16dd0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780aae1474d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2facec34c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aabdb117d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0a6cf5788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ARKTEK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ARKTEK VVS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56 745 108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2 587 043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15 856 358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Støttumveien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931 913 980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ARKTEK VVS AS</a:t>
            </a:r>
          </a:p>
        </p:txBody>
      </p:sp>
    </p:spTree>
  </p:cSld>
  <p:clrMapOvr>
    <a:masterClrMapping xmlns:a="http://schemas.openxmlformats.org/drawingml/2006/main"/>
  </p:clrMapOvr>
</p:sld>
</file>