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4bb78ad86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bd6cbb8b44fec"/>
  </p:sldMasterIdLst>
  <p:sldIdLst>
    <p:sldId xmlns:r="http://schemas.openxmlformats.org/officeDocument/2006/relationships" id="256" r:id="Ree24942d8db44288"/>
    <p:sldId xmlns:r="http://schemas.openxmlformats.org/officeDocument/2006/relationships" id="257" r:id="R9b5bb55f86354bf0"/>
    <p:sldId xmlns:r="http://schemas.openxmlformats.org/officeDocument/2006/relationships" id="258" r:id="R4fd05f08a97a43b1"/>
    <p:sldId xmlns:r="http://schemas.openxmlformats.org/officeDocument/2006/relationships" id="259" r:id="R19558afdc013411e"/>
    <p:sldId xmlns:r="http://schemas.openxmlformats.org/officeDocument/2006/relationships" id="260" r:id="R2f9b744500154dfc"/>
    <p:sldId xmlns:r="http://schemas.openxmlformats.org/officeDocument/2006/relationships" id="261" r:id="Rd79150e3e34a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bd6cbb8b44fec" /><Relationship Type="http://schemas.openxmlformats.org/officeDocument/2006/relationships/slide" Target="/ppt/slides/slide1.xml" Id="Ree24942d8db44288" /><Relationship Type="http://schemas.openxmlformats.org/officeDocument/2006/relationships/slide" Target="/ppt/slides/slide2.xml" Id="R9b5bb55f86354bf0" /><Relationship Type="http://schemas.openxmlformats.org/officeDocument/2006/relationships/slide" Target="/ppt/slides/slide3.xml" Id="R4fd05f08a97a43b1" /><Relationship Type="http://schemas.openxmlformats.org/officeDocument/2006/relationships/slide" Target="/ppt/slides/slide4.xml" Id="R19558afdc013411e" /><Relationship Type="http://schemas.openxmlformats.org/officeDocument/2006/relationships/slide" Target="/ppt/slides/slide5.xml" Id="R2f9b744500154dfc" /><Relationship Type="http://schemas.openxmlformats.org/officeDocument/2006/relationships/slide" Target="/ppt/slides/slide6.xml" Id="Rd79150e3e34a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c48333333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3e352add4a31" /><Relationship Type="http://schemas.openxmlformats.org/officeDocument/2006/relationships/theme" Target="/ppt/slideMasters/theme/theme1.xml" Id="Ra9bb15e3cdae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33e352add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58c5326b0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4199beb444a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3e8595d7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e755efa92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963182705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4ea65dda8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EKEREN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EKEREN ENTREPRENØR AS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6 076 385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Sørbygde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931 919 660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EKEREN ENTREPRENØR AS</a:t>
            </a:r>
          </a:p>
        </p:txBody>
      </p:sp>
    </p:spTree>
  </p:cSld>
  <p:clrMapOvr>
    <a:masterClrMapping xmlns:a="http://schemas.openxmlformats.org/drawingml/2006/main"/>
  </p:clrMapOvr>
</p:sld>
</file>