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291bdb2c7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a63c37ba742fa"/>
  </p:sldMasterIdLst>
  <p:sldIdLst>
    <p:sldId xmlns:r="http://schemas.openxmlformats.org/officeDocument/2006/relationships" id="256" r:id="Rdf3b04a703914d16"/>
    <p:sldId xmlns:r="http://schemas.openxmlformats.org/officeDocument/2006/relationships" id="257" r:id="R9bae570fa3a24c3d"/>
    <p:sldId xmlns:r="http://schemas.openxmlformats.org/officeDocument/2006/relationships" id="258" r:id="R8df6a547f2c64a78"/>
    <p:sldId xmlns:r="http://schemas.openxmlformats.org/officeDocument/2006/relationships" id="259" r:id="R8733609b8a9d4cf1"/>
    <p:sldId xmlns:r="http://schemas.openxmlformats.org/officeDocument/2006/relationships" id="260" r:id="Rf26b2ac0f18643c4"/>
    <p:sldId xmlns:r="http://schemas.openxmlformats.org/officeDocument/2006/relationships" id="261" r:id="R01b26214e9f7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63c37ba742fa" /><Relationship Type="http://schemas.openxmlformats.org/officeDocument/2006/relationships/slide" Target="/ppt/slides/slide1.xml" Id="Rdf3b04a703914d16" /><Relationship Type="http://schemas.openxmlformats.org/officeDocument/2006/relationships/slide" Target="/ppt/slides/slide2.xml" Id="R9bae570fa3a24c3d" /><Relationship Type="http://schemas.openxmlformats.org/officeDocument/2006/relationships/slide" Target="/ppt/slides/slide3.xml" Id="R8df6a547f2c64a78" /><Relationship Type="http://schemas.openxmlformats.org/officeDocument/2006/relationships/slide" Target="/ppt/slides/slide4.xml" Id="R8733609b8a9d4cf1" /><Relationship Type="http://schemas.openxmlformats.org/officeDocument/2006/relationships/slide" Target="/ppt/slides/slide5.xml" Id="Rf26b2ac0f18643c4" /><Relationship Type="http://schemas.openxmlformats.org/officeDocument/2006/relationships/slide" Target="/ppt/slides/slide6.xml" Id="R01b26214e9f7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c31931ee2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42819d7f45f1" /><Relationship Type="http://schemas.openxmlformats.org/officeDocument/2006/relationships/theme" Target="/ppt/slideMasters/theme/theme1.xml" Id="R9fbaf3d4dfc3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242819d7f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ebb75296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557ec09d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88674d50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04a391bd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736a4963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cc7133da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D.M FACILITY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D.M FACILITY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4 087 936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931 922 661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D.M FACILITY AS</a:t>
            </a:r>
          </a:p>
        </p:txBody>
      </p:sp>
    </p:spTree>
  </p:cSld>
  <p:clrMapOvr>
    <a:masterClrMapping xmlns:a="http://schemas.openxmlformats.org/drawingml/2006/main"/>
  </p:clrMapOvr>
</p:sld>
</file>