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8464dff6764f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1d4bc78bfa4848"/>
  </p:sldMasterIdLst>
  <p:sldIdLst>
    <p:sldId xmlns:r="http://schemas.openxmlformats.org/officeDocument/2006/relationships" id="256" r:id="Redce8c72297c4496"/>
    <p:sldId xmlns:r="http://schemas.openxmlformats.org/officeDocument/2006/relationships" id="257" r:id="R31addbe8eea54094"/>
    <p:sldId xmlns:r="http://schemas.openxmlformats.org/officeDocument/2006/relationships" id="258" r:id="Recd4b1f02ea849de"/>
    <p:sldId xmlns:r="http://schemas.openxmlformats.org/officeDocument/2006/relationships" id="259" r:id="R7e3e1f3601f644da"/>
    <p:sldId xmlns:r="http://schemas.openxmlformats.org/officeDocument/2006/relationships" id="260" r:id="R2bcbee419404422b"/>
    <p:sldId xmlns:r="http://schemas.openxmlformats.org/officeDocument/2006/relationships" id="261" r:id="R14d118f822434191"/>
    <p:sldId xmlns:r="http://schemas.openxmlformats.org/officeDocument/2006/relationships" id="262" r:id="Ref4f6004c77b46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1d4bc78bfa4848" /><Relationship Type="http://schemas.openxmlformats.org/officeDocument/2006/relationships/slide" Target="/ppt/slides/slide1.xml" Id="Redce8c72297c4496" /><Relationship Type="http://schemas.openxmlformats.org/officeDocument/2006/relationships/slide" Target="/ppt/slides/slide2.xml" Id="R31addbe8eea54094" /><Relationship Type="http://schemas.openxmlformats.org/officeDocument/2006/relationships/slide" Target="/ppt/slides/slide3.xml" Id="Recd4b1f02ea849de" /><Relationship Type="http://schemas.openxmlformats.org/officeDocument/2006/relationships/slide" Target="/ppt/slides/slide4.xml" Id="R7e3e1f3601f644da" /><Relationship Type="http://schemas.openxmlformats.org/officeDocument/2006/relationships/slide" Target="/ppt/slides/slide5.xml" Id="R2bcbee419404422b" /><Relationship Type="http://schemas.openxmlformats.org/officeDocument/2006/relationships/slide" Target="/ppt/slides/slide6.xml" Id="R14d118f822434191" /><Relationship Type="http://schemas.openxmlformats.org/officeDocument/2006/relationships/slide" Target="/ppt/slides/slide7.xml" Id="Ref4f6004c77b46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98bc3624324d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aff7d79a645cf" /><Relationship Type="http://schemas.openxmlformats.org/officeDocument/2006/relationships/theme" Target="/ppt/slideMasters/theme/theme1.xml" Id="R64f5cab886c445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0aff7d79a645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5d3ec6e1c47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75120a34e4a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985883b7b4e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41b86a2bc49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122c6060b4b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376705b7e46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fd8c3c5cf4b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Regnskap og Inkasso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Regnskap og Inkasso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Regnskap og Inkasso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Regnskap og Inkasso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Regnskap og Inkasso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Regnskap og Inkasso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7 446 795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−372 324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−211 078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2 251 247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3 957 170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Regnskap og Inkasso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KITTY OG CATO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Regnskap og Inkasso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Arbinsg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28 19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nripost@nri.as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www.nri.as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931 924 672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Regnskap og Inkasso AS</a:t>
            </a:r>
          </a:p>
        </p:txBody>
      </p:sp>
    </p:spTree>
  </p:cSld>
  <p:clrMapOvr>
    <a:masterClrMapping xmlns:a="http://schemas.openxmlformats.org/drawingml/2006/main"/>
  </p:clrMapOvr>
</p:sld>
</file>