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3ba4d5891545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344b67af0b45d9"/>
  </p:sldMasterIdLst>
  <p:sldIdLst>
    <p:sldId xmlns:r="http://schemas.openxmlformats.org/officeDocument/2006/relationships" id="256" r:id="R9dfe7850a4104256"/>
    <p:sldId xmlns:r="http://schemas.openxmlformats.org/officeDocument/2006/relationships" id="257" r:id="R3f9d1293c9ac4f38"/>
    <p:sldId xmlns:r="http://schemas.openxmlformats.org/officeDocument/2006/relationships" id="258" r:id="Ra669ce47313145dd"/>
    <p:sldId xmlns:r="http://schemas.openxmlformats.org/officeDocument/2006/relationships" id="259" r:id="Ref5d93c515ad4b12"/>
    <p:sldId xmlns:r="http://schemas.openxmlformats.org/officeDocument/2006/relationships" id="260" r:id="R38e7877645794f05"/>
    <p:sldId xmlns:r="http://schemas.openxmlformats.org/officeDocument/2006/relationships" id="261" r:id="R25dc75d795cb42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44b67af0b45d9" /><Relationship Type="http://schemas.openxmlformats.org/officeDocument/2006/relationships/slide" Target="/ppt/slides/slide1.xml" Id="R9dfe7850a4104256" /><Relationship Type="http://schemas.openxmlformats.org/officeDocument/2006/relationships/slide" Target="/ppt/slides/slide2.xml" Id="R3f9d1293c9ac4f38" /><Relationship Type="http://schemas.openxmlformats.org/officeDocument/2006/relationships/slide" Target="/ppt/slides/slide3.xml" Id="Ra669ce47313145dd" /><Relationship Type="http://schemas.openxmlformats.org/officeDocument/2006/relationships/slide" Target="/ppt/slides/slide4.xml" Id="Ref5d93c515ad4b12" /><Relationship Type="http://schemas.openxmlformats.org/officeDocument/2006/relationships/slide" Target="/ppt/slides/slide5.xml" Id="R38e7877645794f05" /><Relationship Type="http://schemas.openxmlformats.org/officeDocument/2006/relationships/slide" Target="/ppt/slides/slide6.xml" Id="R25dc75d795cb42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8b2d028c64b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cb149a6454949" /><Relationship Type="http://schemas.openxmlformats.org/officeDocument/2006/relationships/theme" Target="/ppt/slideMasters/theme/theme1.xml" Id="R795af115175b47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ecb149a64549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d90d3947a44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d877eef514f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8c437de0d45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f925809c74d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e1aed9f1641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97ee54c524c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ASKUS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ASKUS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ASKUS NORD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ASKUS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ASKUS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ASKUS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8 946 252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1 694 594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1 353 381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1 413 254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5 021 229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ASKUS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931 931 008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ASKUS NORD AS</a:t>
            </a:r>
          </a:p>
        </p:txBody>
      </p:sp>
    </p:spTree>
  </p:cSld>
  <p:clrMapOvr>
    <a:masterClrMapping xmlns:a="http://schemas.openxmlformats.org/drawingml/2006/main"/>
  </p:clrMapOvr>
</p:sld>
</file>