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f6c45bf1c41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d8fd7170745da"/>
  </p:sldMasterIdLst>
  <p:sldIdLst>
    <p:sldId xmlns:r="http://schemas.openxmlformats.org/officeDocument/2006/relationships" id="256" r:id="R7c7c6cda5a9548ee"/>
    <p:sldId xmlns:r="http://schemas.openxmlformats.org/officeDocument/2006/relationships" id="257" r:id="R87f635646170478a"/>
    <p:sldId xmlns:r="http://schemas.openxmlformats.org/officeDocument/2006/relationships" id="258" r:id="Rb2da30946ffd4e01"/>
    <p:sldId xmlns:r="http://schemas.openxmlformats.org/officeDocument/2006/relationships" id="259" r:id="Rd03de9ed7c994125"/>
    <p:sldId xmlns:r="http://schemas.openxmlformats.org/officeDocument/2006/relationships" id="260" r:id="R58eae24aa02542be"/>
    <p:sldId xmlns:r="http://schemas.openxmlformats.org/officeDocument/2006/relationships" id="261" r:id="R2fb5b987cf48464e"/>
    <p:sldId xmlns:r="http://schemas.openxmlformats.org/officeDocument/2006/relationships" id="262" r:id="Rc04b15281a3a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d8fd7170745da" /><Relationship Type="http://schemas.openxmlformats.org/officeDocument/2006/relationships/slide" Target="/ppt/slides/slide1.xml" Id="R7c7c6cda5a9548ee" /><Relationship Type="http://schemas.openxmlformats.org/officeDocument/2006/relationships/slide" Target="/ppt/slides/slide2.xml" Id="R87f635646170478a" /><Relationship Type="http://schemas.openxmlformats.org/officeDocument/2006/relationships/slide" Target="/ppt/slides/slide3.xml" Id="Rb2da30946ffd4e01" /><Relationship Type="http://schemas.openxmlformats.org/officeDocument/2006/relationships/slide" Target="/ppt/slides/slide4.xml" Id="Rd03de9ed7c994125" /><Relationship Type="http://schemas.openxmlformats.org/officeDocument/2006/relationships/slide" Target="/ppt/slides/slide5.xml" Id="R58eae24aa02542be" /><Relationship Type="http://schemas.openxmlformats.org/officeDocument/2006/relationships/slide" Target="/ppt/slides/slide6.xml" Id="R2fb5b987cf48464e" /><Relationship Type="http://schemas.openxmlformats.org/officeDocument/2006/relationships/slide" Target="/ppt/slides/slide7.xml" Id="Rc04b15281a3a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98a2a2d8e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ab08e18444f3d" /><Relationship Type="http://schemas.openxmlformats.org/officeDocument/2006/relationships/theme" Target="/ppt/slideMasters/theme/theme1.xml" Id="R92ef04d389bf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ab08e1844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281866863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b2f3d95d9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740cd44f46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7e8aa0835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047602835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f986749624c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706c49f55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LOHSEN HANDEL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5 566 500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212 114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2 795 458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LOHSEN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Rosten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931 931 954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LOHSEN HANDEL AS</a:t>
            </a:r>
          </a:p>
        </p:txBody>
      </p:sp>
    </p:spTree>
  </p:cSld>
  <p:clrMapOvr>
    <a:masterClrMapping xmlns:a="http://schemas.openxmlformats.org/drawingml/2006/main"/>
  </p:clrMapOvr>
</p:sld>
</file>