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461930812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ccddcc95f44d0"/>
  </p:sldMasterIdLst>
  <p:sldIdLst>
    <p:sldId xmlns:r="http://schemas.openxmlformats.org/officeDocument/2006/relationships" id="256" r:id="R5df5e53afe5e43e2"/>
    <p:sldId xmlns:r="http://schemas.openxmlformats.org/officeDocument/2006/relationships" id="257" r:id="R6858edb171444771"/>
    <p:sldId xmlns:r="http://schemas.openxmlformats.org/officeDocument/2006/relationships" id="258" r:id="R4d0f7aa8f95948d6"/>
    <p:sldId xmlns:r="http://schemas.openxmlformats.org/officeDocument/2006/relationships" id="259" r:id="Rdb351a88330441a5"/>
    <p:sldId xmlns:r="http://schemas.openxmlformats.org/officeDocument/2006/relationships" id="260" r:id="R531b243978b54a8a"/>
    <p:sldId xmlns:r="http://schemas.openxmlformats.org/officeDocument/2006/relationships" id="261" r:id="R596457f77e334a89"/>
    <p:sldId xmlns:r="http://schemas.openxmlformats.org/officeDocument/2006/relationships" id="262" r:id="R4bb3e635697e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ccddcc95f44d0" /><Relationship Type="http://schemas.openxmlformats.org/officeDocument/2006/relationships/slide" Target="/ppt/slides/slide1.xml" Id="R5df5e53afe5e43e2" /><Relationship Type="http://schemas.openxmlformats.org/officeDocument/2006/relationships/slide" Target="/ppt/slides/slide2.xml" Id="R6858edb171444771" /><Relationship Type="http://schemas.openxmlformats.org/officeDocument/2006/relationships/slide" Target="/ppt/slides/slide3.xml" Id="R4d0f7aa8f95948d6" /><Relationship Type="http://schemas.openxmlformats.org/officeDocument/2006/relationships/slide" Target="/ppt/slides/slide4.xml" Id="Rdb351a88330441a5" /><Relationship Type="http://schemas.openxmlformats.org/officeDocument/2006/relationships/slide" Target="/ppt/slides/slide5.xml" Id="R531b243978b54a8a" /><Relationship Type="http://schemas.openxmlformats.org/officeDocument/2006/relationships/slide" Target="/ppt/slides/slide6.xml" Id="R596457f77e334a89" /><Relationship Type="http://schemas.openxmlformats.org/officeDocument/2006/relationships/slide" Target="/ppt/slides/slide7.xml" Id="R4bb3e635697e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af5b6a55c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050649024f96" /><Relationship Type="http://schemas.openxmlformats.org/officeDocument/2006/relationships/theme" Target="/ppt/slideMasters/theme/theme1.xml" Id="R69369f51e4d2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a05064902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1690f88a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d3c477d7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0186b161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f253ed1e1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c5cd0dfe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56812da2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7b11e20ab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NATAKUPA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NATAKUPA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4 499 181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BERGE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Stig Berge Strand, Flatene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931 934 341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