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0a930beff942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fec172f246483b"/>
  </p:sldMasterIdLst>
  <p:sldIdLst>
    <p:sldId xmlns:r="http://schemas.openxmlformats.org/officeDocument/2006/relationships" id="256" r:id="R278d09bbecda4846"/>
    <p:sldId xmlns:r="http://schemas.openxmlformats.org/officeDocument/2006/relationships" id="257" r:id="R1761134164844b2a"/>
    <p:sldId xmlns:r="http://schemas.openxmlformats.org/officeDocument/2006/relationships" id="258" r:id="R4b25394d6ed04c29"/>
    <p:sldId xmlns:r="http://schemas.openxmlformats.org/officeDocument/2006/relationships" id="259" r:id="R6a2e49e750a948c4"/>
    <p:sldId xmlns:r="http://schemas.openxmlformats.org/officeDocument/2006/relationships" id="260" r:id="R709abbea6cf5453a"/>
    <p:sldId xmlns:r="http://schemas.openxmlformats.org/officeDocument/2006/relationships" id="261" r:id="R944ca917a0164c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ec172f246483b" /><Relationship Type="http://schemas.openxmlformats.org/officeDocument/2006/relationships/slide" Target="/ppt/slides/slide1.xml" Id="R278d09bbecda4846" /><Relationship Type="http://schemas.openxmlformats.org/officeDocument/2006/relationships/slide" Target="/ppt/slides/slide2.xml" Id="R1761134164844b2a" /><Relationship Type="http://schemas.openxmlformats.org/officeDocument/2006/relationships/slide" Target="/ppt/slides/slide3.xml" Id="R4b25394d6ed04c29" /><Relationship Type="http://schemas.openxmlformats.org/officeDocument/2006/relationships/slide" Target="/ppt/slides/slide4.xml" Id="R6a2e49e750a948c4" /><Relationship Type="http://schemas.openxmlformats.org/officeDocument/2006/relationships/slide" Target="/ppt/slides/slide5.xml" Id="R709abbea6cf5453a" /><Relationship Type="http://schemas.openxmlformats.org/officeDocument/2006/relationships/slide" Target="/ppt/slides/slide6.xml" Id="R944ca917a0164c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781752239645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48213739a45e8" /><Relationship Type="http://schemas.openxmlformats.org/officeDocument/2006/relationships/theme" Target="/ppt/slideMasters/theme/theme1.xml" Id="R11ad12f4f54f4a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848213739a45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1ffe258a640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d2aa6464d43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cd438e42f4c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eac3822e446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998e8a0c541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1a1d34f0e40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GRANDAHL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GRANDAHL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GRANDAHL RØR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GRANDAHL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GRANDAHL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GRANDAHL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6 512 708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288 976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278 980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3 282 264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GRANDAHL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Sørlifjellet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1788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931 940 236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GRANDAHL RØR AS</a:t>
            </a:r>
          </a:p>
        </p:txBody>
      </p:sp>
    </p:spTree>
  </p:cSld>
  <p:clrMapOvr>
    <a:masterClrMapping xmlns:a="http://schemas.openxmlformats.org/drawingml/2006/main"/>
  </p:clrMapOvr>
</p:sld>
</file>