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51515d2312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fcc15e71aa4388"/>
  </p:sldMasterIdLst>
  <p:sldIdLst>
    <p:sldId xmlns:r="http://schemas.openxmlformats.org/officeDocument/2006/relationships" id="256" r:id="Ree055662742e46a9"/>
    <p:sldId xmlns:r="http://schemas.openxmlformats.org/officeDocument/2006/relationships" id="257" r:id="R94d128cbbebf40d0"/>
    <p:sldId xmlns:r="http://schemas.openxmlformats.org/officeDocument/2006/relationships" id="258" r:id="Red282332b8c743cf"/>
    <p:sldId xmlns:r="http://schemas.openxmlformats.org/officeDocument/2006/relationships" id="259" r:id="Rd4453e5c081f4d22"/>
    <p:sldId xmlns:r="http://schemas.openxmlformats.org/officeDocument/2006/relationships" id="260" r:id="Rcbf6d7a0546b462e"/>
    <p:sldId xmlns:r="http://schemas.openxmlformats.org/officeDocument/2006/relationships" id="261" r:id="R8b646c210060414d"/>
    <p:sldId xmlns:r="http://schemas.openxmlformats.org/officeDocument/2006/relationships" id="262" r:id="R8890aa84f19847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cc15e71aa4388" /><Relationship Type="http://schemas.openxmlformats.org/officeDocument/2006/relationships/slide" Target="/ppt/slides/slide1.xml" Id="Ree055662742e46a9" /><Relationship Type="http://schemas.openxmlformats.org/officeDocument/2006/relationships/slide" Target="/ppt/slides/slide2.xml" Id="R94d128cbbebf40d0" /><Relationship Type="http://schemas.openxmlformats.org/officeDocument/2006/relationships/slide" Target="/ppt/slides/slide3.xml" Id="Red282332b8c743cf" /><Relationship Type="http://schemas.openxmlformats.org/officeDocument/2006/relationships/slide" Target="/ppt/slides/slide4.xml" Id="Rd4453e5c081f4d22" /><Relationship Type="http://schemas.openxmlformats.org/officeDocument/2006/relationships/slide" Target="/ppt/slides/slide5.xml" Id="Rcbf6d7a0546b462e" /><Relationship Type="http://schemas.openxmlformats.org/officeDocument/2006/relationships/slide" Target="/ppt/slides/slide6.xml" Id="R8b646c210060414d" /><Relationship Type="http://schemas.openxmlformats.org/officeDocument/2006/relationships/slide" Target="/ppt/slides/slide7.xml" Id="R8890aa84f19847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4b04f7128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24528f23a418a" /><Relationship Type="http://schemas.openxmlformats.org/officeDocument/2006/relationships/theme" Target="/ppt/slideMasters/theme/theme1.xml" Id="Rd3ca57afa754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424528f23a41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fd79ccc6b4f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47d1dbef4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799e1c4e74d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4aa5f03c4f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5264167fe4a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745fad55048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705362647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BYGGMODUS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BYGGMODUS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106 833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476 369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KLOSTER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PARTNERBYGG NORGE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S.I.D.O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RIMANTAS RUBIS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931 944 924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BYGGMODUS AS</a:t>
            </a:r>
          </a:p>
        </p:txBody>
      </p:sp>
    </p:spTree>
  </p:cSld>
  <p:clrMapOvr>
    <a:masterClrMapping xmlns:a="http://schemas.openxmlformats.org/drawingml/2006/main"/>
  </p:clrMapOvr>
</p:sld>
</file>