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d3e7d83e014491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15c0ca232214ba8"/>
  </p:sldMasterIdLst>
  <p:sldIdLst>
    <p:sldId xmlns:r="http://schemas.openxmlformats.org/officeDocument/2006/relationships" id="256" r:id="R269e31d214584923"/>
    <p:sldId xmlns:r="http://schemas.openxmlformats.org/officeDocument/2006/relationships" id="257" r:id="R6350577774e84d57"/>
    <p:sldId xmlns:r="http://schemas.openxmlformats.org/officeDocument/2006/relationships" id="258" r:id="R21f7451efbf5435b"/>
    <p:sldId xmlns:r="http://schemas.openxmlformats.org/officeDocument/2006/relationships" id="259" r:id="R7f140dea4fd54661"/>
    <p:sldId xmlns:r="http://schemas.openxmlformats.org/officeDocument/2006/relationships" id="260" r:id="Re5a688e219a946ab"/>
    <p:sldId xmlns:r="http://schemas.openxmlformats.org/officeDocument/2006/relationships" id="261" r:id="R054990b7680149e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5c0ca232214ba8" /><Relationship Type="http://schemas.openxmlformats.org/officeDocument/2006/relationships/slide" Target="/ppt/slides/slide1.xml" Id="R269e31d214584923" /><Relationship Type="http://schemas.openxmlformats.org/officeDocument/2006/relationships/slide" Target="/ppt/slides/slide2.xml" Id="R6350577774e84d57" /><Relationship Type="http://schemas.openxmlformats.org/officeDocument/2006/relationships/slide" Target="/ppt/slides/slide3.xml" Id="R21f7451efbf5435b" /><Relationship Type="http://schemas.openxmlformats.org/officeDocument/2006/relationships/slide" Target="/ppt/slides/slide4.xml" Id="R7f140dea4fd54661" /><Relationship Type="http://schemas.openxmlformats.org/officeDocument/2006/relationships/slide" Target="/ppt/slides/slide5.xml" Id="Re5a688e219a946ab" /><Relationship Type="http://schemas.openxmlformats.org/officeDocument/2006/relationships/slide" Target="/ppt/slides/slide6.xml" Id="R054990b7680149e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55b005860b49d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21b879b59d466b" /><Relationship Type="http://schemas.openxmlformats.org/officeDocument/2006/relationships/theme" Target="/ppt/slideMasters/theme/theme1.xml" Id="R355116773199443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f21b879b59d466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d4a2baceea454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d28110993b4e2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82870cbf6e4f7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c01c4e5a7944c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b18a0b86274de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d44298e6a4496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EGGEN BETONG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EGGEN BETONG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EGGEN BETONG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EGGEN BETONG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EGGEN BETONG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EGGEN BETONG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12 598 612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733 138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467 951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1 733 283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4 453 351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EGGEN BETONG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KF Regnskap AS, Rådhusgata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4611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931 947 788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EGGEN BETONG AS</a:t>
            </a:r>
          </a:p>
        </p:txBody>
      </p:sp>
    </p:spTree>
  </p:cSld>
  <p:clrMapOvr>
    <a:masterClrMapping xmlns:a="http://schemas.openxmlformats.org/drawingml/2006/main"/>
  </p:clrMapOvr>
</p:sld>
</file>