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709332322944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bef3ecf7b14014"/>
  </p:sldMasterIdLst>
  <p:sldIdLst>
    <p:sldId xmlns:r="http://schemas.openxmlformats.org/officeDocument/2006/relationships" id="256" r:id="R270b95a9877840f9"/>
    <p:sldId xmlns:r="http://schemas.openxmlformats.org/officeDocument/2006/relationships" id="257" r:id="Rfb4d051716904901"/>
    <p:sldId xmlns:r="http://schemas.openxmlformats.org/officeDocument/2006/relationships" id="258" r:id="R9bc9128d0dc24482"/>
    <p:sldId xmlns:r="http://schemas.openxmlformats.org/officeDocument/2006/relationships" id="259" r:id="R3cfcad497f174cf9"/>
    <p:sldId xmlns:r="http://schemas.openxmlformats.org/officeDocument/2006/relationships" id="260" r:id="Re3393a741e3f4cc9"/>
    <p:sldId xmlns:r="http://schemas.openxmlformats.org/officeDocument/2006/relationships" id="261" r:id="R777083f20e9b4f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bef3ecf7b14014" /><Relationship Type="http://schemas.openxmlformats.org/officeDocument/2006/relationships/slide" Target="/ppt/slides/slide1.xml" Id="R270b95a9877840f9" /><Relationship Type="http://schemas.openxmlformats.org/officeDocument/2006/relationships/slide" Target="/ppt/slides/slide2.xml" Id="Rfb4d051716904901" /><Relationship Type="http://schemas.openxmlformats.org/officeDocument/2006/relationships/slide" Target="/ppt/slides/slide3.xml" Id="R9bc9128d0dc24482" /><Relationship Type="http://schemas.openxmlformats.org/officeDocument/2006/relationships/slide" Target="/ppt/slides/slide4.xml" Id="R3cfcad497f174cf9" /><Relationship Type="http://schemas.openxmlformats.org/officeDocument/2006/relationships/slide" Target="/ppt/slides/slide5.xml" Id="Re3393a741e3f4cc9" /><Relationship Type="http://schemas.openxmlformats.org/officeDocument/2006/relationships/slide" Target="/ppt/slides/slide6.xml" Id="R777083f20e9b4f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e236098f8b42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a94c8e10b4c50" /><Relationship Type="http://schemas.openxmlformats.org/officeDocument/2006/relationships/theme" Target="/ppt/slideMasters/theme/theme1.xml" Id="R424247b9ad354d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2a94c8e10b4c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1a49c7e0e40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ee985e6394f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1cfee581c46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5bfdc72da42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7090197924f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081ae5cbb49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FRANTZEN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FRANTZEN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FRANTZEN MASKIN AS ble etablert [år] og holder til i Florvåg.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FRANTZEN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FRANTZEN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FRANTZEN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5 599 349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−282 242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1 619 685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FRANTZEN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Svartedalsvegen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5305 Florvåg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931 951 335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FRANTZEN MASKIN AS</a:t>
            </a:r>
          </a:p>
        </p:txBody>
      </p:sp>
    </p:spTree>
  </p:cSld>
  <p:clrMapOvr>
    <a:masterClrMapping xmlns:a="http://schemas.openxmlformats.org/drawingml/2006/main"/>
  </p:clrMapOvr>
</p:sld>
</file>