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c6532f874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615ec09754168"/>
  </p:sldMasterIdLst>
  <p:sldIdLst>
    <p:sldId xmlns:r="http://schemas.openxmlformats.org/officeDocument/2006/relationships" id="256" r:id="R4fb2963d42194ff2"/>
    <p:sldId xmlns:r="http://schemas.openxmlformats.org/officeDocument/2006/relationships" id="257" r:id="Rdc758a71aaf64111"/>
    <p:sldId xmlns:r="http://schemas.openxmlformats.org/officeDocument/2006/relationships" id="258" r:id="Re6888bd3a1804fee"/>
    <p:sldId xmlns:r="http://schemas.openxmlformats.org/officeDocument/2006/relationships" id="259" r:id="Rb2226c12cf254fa5"/>
    <p:sldId xmlns:r="http://schemas.openxmlformats.org/officeDocument/2006/relationships" id="260" r:id="R16dad2003610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615ec09754168" /><Relationship Type="http://schemas.openxmlformats.org/officeDocument/2006/relationships/slide" Target="/ppt/slides/slide1.xml" Id="R4fb2963d42194ff2" /><Relationship Type="http://schemas.openxmlformats.org/officeDocument/2006/relationships/slide" Target="/ppt/slides/slide2.xml" Id="Rdc758a71aaf64111" /><Relationship Type="http://schemas.openxmlformats.org/officeDocument/2006/relationships/slide" Target="/ppt/slides/slide3.xml" Id="Re6888bd3a1804fee" /><Relationship Type="http://schemas.openxmlformats.org/officeDocument/2006/relationships/slide" Target="/ppt/slides/slide4.xml" Id="Rb2226c12cf254fa5" /><Relationship Type="http://schemas.openxmlformats.org/officeDocument/2006/relationships/slide" Target="/ppt/slides/slide5.xml" Id="R16dad2003610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1723c5e63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f57f7bde4330" /><Relationship Type="http://schemas.openxmlformats.org/officeDocument/2006/relationships/theme" Target="/ppt/slideMasters/theme/theme1.xml" Id="R4b3120afdcd1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8f57f7bde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27126198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c96a8ea4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2d30fe04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7482b862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959f5fb2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REIS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 ANLEGG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931 983 202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 ANLEGG AS</a:t>
            </a:r>
          </a:p>
        </p:txBody>
      </p:sp>
    </p:spTree>
  </p:cSld>
  <p:clrMapOvr>
    <a:masterClrMapping xmlns:a="http://schemas.openxmlformats.org/drawingml/2006/main"/>
  </p:clrMapOvr>
</p:sld>
</file>