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6cfabd300d45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61836a32bc4ca0"/>
  </p:sldMasterIdLst>
  <p:sldIdLst>
    <p:sldId xmlns:r="http://schemas.openxmlformats.org/officeDocument/2006/relationships" id="256" r:id="R2acbdc3ab1234427"/>
    <p:sldId xmlns:r="http://schemas.openxmlformats.org/officeDocument/2006/relationships" id="257" r:id="R2980993385a34d05"/>
    <p:sldId xmlns:r="http://schemas.openxmlformats.org/officeDocument/2006/relationships" id="258" r:id="Rd4681198ac014c68"/>
    <p:sldId xmlns:r="http://schemas.openxmlformats.org/officeDocument/2006/relationships" id="259" r:id="Rdd3ae542d81547ff"/>
    <p:sldId xmlns:r="http://schemas.openxmlformats.org/officeDocument/2006/relationships" id="260" r:id="R248cca81798a40bb"/>
    <p:sldId xmlns:r="http://schemas.openxmlformats.org/officeDocument/2006/relationships" id="261" r:id="R55bd723dab24462b"/>
    <p:sldId xmlns:r="http://schemas.openxmlformats.org/officeDocument/2006/relationships" id="262" r:id="R817e80c589b540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61836a32bc4ca0" /><Relationship Type="http://schemas.openxmlformats.org/officeDocument/2006/relationships/slide" Target="/ppt/slides/slide1.xml" Id="R2acbdc3ab1234427" /><Relationship Type="http://schemas.openxmlformats.org/officeDocument/2006/relationships/slide" Target="/ppt/slides/slide2.xml" Id="R2980993385a34d05" /><Relationship Type="http://schemas.openxmlformats.org/officeDocument/2006/relationships/slide" Target="/ppt/slides/slide3.xml" Id="Rd4681198ac014c68" /><Relationship Type="http://schemas.openxmlformats.org/officeDocument/2006/relationships/slide" Target="/ppt/slides/slide4.xml" Id="Rdd3ae542d81547ff" /><Relationship Type="http://schemas.openxmlformats.org/officeDocument/2006/relationships/slide" Target="/ppt/slides/slide5.xml" Id="R248cca81798a40bb" /><Relationship Type="http://schemas.openxmlformats.org/officeDocument/2006/relationships/slide" Target="/ppt/slides/slide6.xml" Id="R55bd723dab24462b" /><Relationship Type="http://schemas.openxmlformats.org/officeDocument/2006/relationships/slide" Target="/ppt/slides/slide7.xml" Id="R817e80c589b540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62b6d654b24f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f45d85e6ac4caf" /><Relationship Type="http://schemas.openxmlformats.org/officeDocument/2006/relationships/theme" Target="/ppt/slideMasters/theme/theme1.xml" Id="R17e062cc0f3a4a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f45d85e6ac4c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72e4c8ad544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538e1241143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7972213a6048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541d7561184d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6e5ee29bb4c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87e213b8040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bcea71c174d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APEX ADVENTURES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APEX ADVENTURES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APEX ADVENTURES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APEX ADVENTURES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APEX ADVENTURES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APEX ADVENTURES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351 006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392 228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1 892 426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APEX ADVENTURES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HARALD KILEN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APEX ADVENTURES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Bjerkealléen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931 994 530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APEX ADVENTURES AS</a:t>
            </a:r>
          </a:p>
        </p:txBody>
      </p:sp>
    </p:spTree>
  </p:cSld>
  <p:clrMapOvr>
    <a:masterClrMapping xmlns:a="http://schemas.openxmlformats.org/drawingml/2006/main"/>
  </p:clrMapOvr>
</p:sld>
</file>