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f2c6b8aae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5c7724e6d4344"/>
  </p:sldMasterIdLst>
  <p:sldIdLst>
    <p:sldId xmlns:r="http://schemas.openxmlformats.org/officeDocument/2006/relationships" id="256" r:id="Rc0b3b3601bdc4b6b"/>
    <p:sldId xmlns:r="http://schemas.openxmlformats.org/officeDocument/2006/relationships" id="257" r:id="Rbae38375ce414a94"/>
    <p:sldId xmlns:r="http://schemas.openxmlformats.org/officeDocument/2006/relationships" id="258" r:id="R05280530f99049ba"/>
    <p:sldId xmlns:r="http://schemas.openxmlformats.org/officeDocument/2006/relationships" id="259" r:id="R4a4434f9b8e8418d"/>
    <p:sldId xmlns:r="http://schemas.openxmlformats.org/officeDocument/2006/relationships" id="260" r:id="R1ef5b6f1033745cb"/>
    <p:sldId xmlns:r="http://schemas.openxmlformats.org/officeDocument/2006/relationships" id="261" r:id="Rdd61fc618e26486f"/>
    <p:sldId xmlns:r="http://schemas.openxmlformats.org/officeDocument/2006/relationships" id="262" r:id="R15d40d8a17fe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5c7724e6d4344" /><Relationship Type="http://schemas.openxmlformats.org/officeDocument/2006/relationships/slide" Target="/ppt/slides/slide1.xml" Id="Rc0b3b3601bdc4b6b" /><Relationship Type="http://schemas.openxmlformats.org/officeDocument/2006/relationships/slide" Target="/ppt/slides/slide2.xml" Id="Rbae38375ce414a94" /><Relationship Type="http://schemas.openxmlformats.org/officeDocument/2006/relationships/slide" Target="/ppt/slides/slide3.xml" Id="R05280530f99049ba" /><Relationship Type="http://schemas.openxmlformats.org/officeDocument/2006/relationships/slide" Target="/ppt/slides/slide4.xml" Id="R4a4434f9b8e8418d" /><Relationship Type="http://schemas.openxmlformats.org/officeDocument/2006/relationships/slide" Target="/ppt/slides/slide5.xml" Id="R1ef5b6f1033745cb" /><Relationship Type="http://schemas.openxmlformats.org/officeDocument/2006/relationships/slide" Target="/ppt/slides/slide6.xml" Id="Rdd61fc618e26486f" /><Relationship Type="http://schemas.openxmlformats.org/officeDocument/2006/relationships/slide" Target="/ppt/slides/slide7.xml" Id="R15d40d8a17fe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3a10826e3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6384851f45df" /><Relationship Type="http://schemas.openxmlformats.org/officeDocument/2006/relationships/theme" Target="/ppt/slideMasters/theme/theme1.xml" Id="R61420b520560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06384851f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f2ca2d82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38867f25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4747dc41f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e3497e40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05744dc9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c30b497c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3c752be9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BERG GRIMSBO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