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05ae5a403449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089b3acb9b4bcc"/>
  </p:sldMasterIdLst>
  <p:sldIdLst>
    <p:sldId xmlns:r="http://schemas.openxmlformats.org/officeDocument/2006/relationships" id="256" r:id="R5b586696d1df4a3a"/>
    <p:sldId xmlns:r="http://schemas.openxmlformats.org/officeDocument/2006/relationships" id="257" r:id="Rdc82c1c89af2452b"/>
    <p:sldId xmlns:r="http://schemas.openxmlformats.org/officeDocument/2006/relationships" id="258" r:id="Re65d645a2992402f"/>
    <p:sldId xmlns:r="http://schemas.openxmlformats.org/officeDocument/2006/relationships" id="259" r:id="Rc9d749cfda114461"/>
    <p:sldId xmlns:r="http://schemas.openxmlformats.org/officeDocument/2006/relationships" id="260" r:id="Rfe0c0301ee054a06"/>
    <p:sldId xmlns:r="http://schemas.openxmlformats.org/officeDocument/2006/relationships" id="261" r:id="Rad42c56ea7da45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89b3acb9b4bcc" /><Relationship Type="http://schemas.openxmlformats.org/officeDocument/2006/relationships/slide" Target="/ppt/slides/slide1.xml" Id="R5b586696d1df4a3a" /><Relationship Type="http://schemas.openxmlformats.org/officeDocument/2006/relationships/slide" Target="/ppt/slides/slide2.xml" Id="Rdc82c1c89af2452b" /><Relationship Type="http://schemas.openxmlformats.org/officeDocument/2006/relationships/slide" Target="/ppt/slides/slide3.xml" Id="Re65d645a2992402f" /><Relationship Type="http://schemas.openxmlformats.org/officeDocument/2006/relationships/slide" Target="/ppt/slides/slide4.xml" Id="Rc9d749cfda114461" /><Relationship Type="http://schemas.openxmlformats.org/officeDocument/2006/relationships/slide" Target="/ppt/slides/slide5.xml" Id="Rfe0c0301ee054a06" /><Relationship Type="http://schemas.openxmlformats.org/officeDocument/2006/relationships/slide" Target="/ppt/slides/slide6.xml" Id="Rad42c56ea7da45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0a25b7e5e14d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7b89ac81d46a4" /><Relationship Type="http://schemas.openxmlformats.org/officeDocument/2006/relationships/theme" Target="/ppt/slideMasters/theme/theme1.xml" Id="R732a9afff31442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27b89ac81d46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62d59d84043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fbbd5bb3646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658df4ae842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637bb12d446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1fc94a6104c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eaa057ad249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ASI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 ELEKTRO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11 950 148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1 986 050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946 345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5 886 754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Vardheivegen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11 49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932 004 879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 ELEKTRO AS</a:t>
            </a:r>
          </a:p>
        </p:txBody>
      </p:sp>
    </p:spTree>
  </p:cSld>
  <p:clrMapOvr>
    <a:masterClrMapping xmlns:a="http://schemas.openxmlformats.org/drawingml/2006/main"/>
  </p:clrMapOvr>
</p:sld>
</file>