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492cf7cce43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1482b46fe42fd"/>
  </p:sldMasterIdLst>
  <p:sldIdLst>
    <p:sldId xmlns:r="http://schemas.openxmlformats.org/officeDocument/2006/relationships" id="256" r:id="Rc059143ad2f44e90"/>
    <p:sldId xmlns:r="http://schemas.openxmlformats.org/officeDocument/2006/relationships" id="257" r:id="R08d74e22edec42e6"/>
    <p:sldId xmlns:r="http://schemas.openxmlformats.org/officeDocument/2006/relationships" id="258" r:id="R889779469e2b41cd"/>
    <p:sldId xmlns:r="http://schemas.openxmlformats.org/officeDocument/2006/relationships" id="259" r:id="R9de39846138b4cb1"/>
    <p:sldId xmlns:r="http://schemas.openxmlformats.org/officeDocument/2006/relationships" id="260" r:id="Red42345d6fb248eb"/>
    <p:sldId xmlns:r="http://schemas.openxmlformats.org/officeDocument/2006/relationships" id="261" r:id="R2cf581bb7935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1482b46fe42fd" /><Relationship Type="http://schemas.openxmlformats.org/officeDocument/2006/relationships/slide" Target="/ppt/slides/slide1.xml" Id="Rc059143ad2f44e90" /><Relationship Type="http://schemas.openxmlformats.org/officeDocument/2006/relationships/slide" Target="/ppt/slides/slide2.xml" Id="R08d74e22edec42e6" /><Relationship Type="http://schemas.openxmlformats.org/officeDocument/2006/relationships/slide" Target="/ppt/slides/slide3.xml" Id="R889779469e2b41cd" /><Relationship Type="http://schemas.openxmlformats.org/officeDocument/2006/relationships/slide" Target="/ppt/slides/slide4.xml" Id="R9de39846138b4cb1" /><Relationship Type="http://schemas.openxmlformats.org/officeDocument/2006/relationships/slide" Target="/ppt/slides/slide5.xml" Id="Red42345d6fb248eb" /><Relationship Type="http://schemas.openxmlformats.org/officeDocument/2006/relationships/slide" Target="/ppt/slides/slide6.xml" Id="R2cf581bb7935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82dad7a7c45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d9d04260c49d3" /><Relationship Type="http://schemas.openxmlformats.org/officeDocument/2006/relationships/theme" Target="/ppt/slideMasters/theme/theme1.xml" Id="Ra48ae1047c97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d9d04260c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f600feb5f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271a1d46448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10075a58d46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8b54e74a0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42d56cce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f0ad6a5a143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RØRLEGGER'N ROLF ERIK M. FINSTAD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ROLF ERIK M. FINSTAD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RØRLEGGER'N ROLF ERIK M. FINSTAD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ROLF ERIK M. FINSTAD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ROLF ERIK M. FINSTAD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ROLF ERIK M. FINSTAD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−137 590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431 395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ROLF ERIK M. FINSTAD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Brekkelia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1624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932 007 452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ROLF ERIK M. FINSTAD AS</a:t>
            </a:r>
          </a:p>
        </p:txBody>
      </p:sp>
    </p:spTree>
  </p:cSld>
  <p:clrMapOvr>
    <a:masterClrMapping xmlns:a="http://schemas.openxmlformats.org/drawingml/2006/main"/>
  </p:clrMapOvr>
</p:sld>
</file>