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f0fd224e74d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9756872ed46de"/>
  </p:sldMasterIdLst>
  <p:sldIdLst>
    <p:sldId xmlns:r="http://schemas.openxmlformats.org/officeDocument/2006/relationships" id="256" r:id="R6fbe5a93725b45be"/>
    <p:sldId xmlns:r="http://schemas.openxmlformats.org/officeDocument/2006/relationships" id="257" r:id="Ra1cd69d455ea4fe7"/>
    <p:sldId xmlns:r="http://schemas.openxmlformats.org/officeDocument/2006/relationships" id="258" r:id="R6e156c63ed2845b0"/>
    <p:sldId xmlns:r="http://schemas.openxmlformats.org/officeDocument/2006/relationships" id="259" r:id="R5f9b51e5bf004634"/>
    <p:sldId xmlns:r="http://schemas.openxmlformats.org/officeDocument/2006/relationships" id="260" r:id="R9220b321488845f3"/>
    <p:sldId xmlns:r="http://schemas.openxmlformats.org/officeDocument/2006/relationships" id="261" r:id="R2a9c0f15ebdc4d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9756872ed46de" /><Relationship Type="http://schemas.openxmlformats.org/officeDocument/2006/relationships/slide" Target="/ppt/slides/slide1.xml" Id="R6fbe5a93725b45be" /><Relationship Type="http://schemas.openxmlformats.org/officeDocument/2006/relationships/slide" Target="/ppt/slides/slide2.xml" Id="Ra1cd69d455ea4fe7" /><Relationship Type="http://schemas.openxmlformats.org/officeDocument/2006/relationships/slide" Target="/ppt/slides/slide3.xml" Id="R6e156c63ed2845b0" /><Relationship Type="http://schemas.openxmlformats.org/officeDocument/2006/relationships/slide" Target="/ppt/slides/slide4.xml" Id="R5f9b51e5bf004634" /><Relationship Type="http://schemas.openxmlformats.org/officeDocument/2006/relationships/slide" Target="/ppt/slides/slide5.xml" Id="R9220b321488845f3" /><Relationship Type="http://schemas.openxmlformats.org/officeDocument/2006/relationships/slide" Target="/ppt/slides/slide6.xml" Id="R2a9c0f15ebdc4d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b92e7eecc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952acb3d64978" /><Relationship Type="http://schemas.openxmlformats.org/officeDocument/2006/relationships/theme" Target="/ppt/slideMasters/theme/theme1.xml" Id="R1a5b3066d6e5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952acb3d649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08df4158b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aadfba6ae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0d799f200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0549d718445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49d38a104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bbcd0f38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GJERNES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GJERNES BYGG AS ble etablert [år] og holder til i Søndeled.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1 730 260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505 237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GJERNES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Hansemyrveien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4990 Søndeled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932 009 099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GJERNES BYGG AS</a:t>
            </a:r>
          </a:p>
        </p:txBody>
      </p:sp>
    </p:spTree>
  </p:cSld>
  <p:clrMapOvr>
    <a:masterClrMapping xmlns:a="http://schemas.openxmlformats.org/drawingml/2006/main"/>
  </p:clrMapOvr>
</p:sld>
</file>