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d1b802da01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ce4d6af684efc"/>
  </p:sldMasterIdLst>
  <p:sldIdLst>
    <p:sldId xmlns:r="http://schemas.openxmlformats.org/officeDocument/2006/relationships" id="256" r:id="R6b8d426da2d24ce6"/>
    <p:sldId xmlns:r="http://schemas.openxmlformats.org/officeDocument/2006/relationships" id="257" r:id="R519c0da6c5414bea"/>
    <p:sldId xmlns:r="http://schemas.openxmlformats.org/officeDocument/2006/relationships" id="258" r:id="R21159bd7af614bbc"/>
    <p:sldId xmlns:r="http://schemas.openxmlformats.org/officeDocument/2006/relationships" id="259" r:id="Re9227d63246a4068"/>
    <p:sldId xmlns:r="http://schemas.openxmlformats.org/officeDocument/2006/relationships" id="260" r:id="Rb23924c93747442d"/>
    <p:sldId xmlns:r="http://schemas.openxmlformats.org/officeDocument/2006/relationships" id="261" r:id="R70e23bf7d32848ee"/>
    <p:sldId xmlns:r="http://schemas.openxmlformats.org/officeDocument/2006/relationships" id="262" r:id="Ra60384a17aec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ce4d6af684efc" /><Relationship Type="http://schemas.openxmlformats.org/officeDocument/2006/relationships/slide" Target="/ppt/slides/slide1.xml" Id="R6b8d426da2d24ce6" /><Relationship Type="http://schemas.openxmlformats.org/officeDocument/2006/relationships/slide" Target="/ppt/slides/slide2.xml" Id="R519c0da6c5414bea" /><Relationship Type="http://schemas.openxmlformats.org/officeDocument/2006/relationships/slide" Target="/ppt/slides/slide3.xml" Id="R21159bd7af614bbc" /><Relationship Type="http://schemas.openxmlformats.org/officeDocument/2006/relationships/slide" Target="/ppt/slides/slide4.xml" Id="Re9227d63246a4068" /><Relationship Type="http://schemas.openxmlformats.org/officeDocument/2006/relationships/slide" Target="/ppt/slides/slide5.xml" Id="Rb23924c93747442d" /><Relationship Type="http://schemas.openxmlformats.org/officeDocument/2006/relationships/slide" Target="/ppt/slides/slide6.xml" Id="R70e23bf7d32848ee" /><Relationship Type="http://schemas.openxmlformats.org/officeDocument/2006/relationships/slide" Target="/ppt/slides/slide7.xml" Id="Ra60384a17aec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1f2b64907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9bf7251544ad2" /><Relationship Type="http://schemas.openxmlformats.org/officeDocument/2006/relationships/theme" Target="/ppt/slideMasters/theme/theme1.xml" Id="R054b6e88c6e3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9bf7251544a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79ef6c9be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c56e8ec85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354bef4c2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c256fc50c40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e48194a8b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61bcf5904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c4cbc4902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VETERINÆR FRED HELLINGS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VETERINÆR FRED HELLINGS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ANDREW HELLINGS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Sandbakkveien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932 012 634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FRED HELLINGS AS</a:t>
            </a:r>
          </a:p>
        </p:txBody>
      </p:sp>
    </p:spTree>
  </p:cSld>
  <p:clrMapOvr>
    <a:masterClrMapping xmlns:a="http://schemas.openxmlformats.org/drawingml/2006/main"/>
  </p:clrMapOvr>
</p:sld>
</file>