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2e9930c4524a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45311f97aa423b"/>
  </p:sldMasterIdLst>
  <p:sldIdLst>
    <p:sldId xmlns:r="http://schemas.openxmlformats.org/officeDocument/2006/relationships" id="256" r:id="R74cf82930d374771"/>
    <p:sldId xmlns:r="http://schemas.openxmlformats.org/officeDocument/2006/relationships" id="257" r:id="R94751471db484838"/>
    <p:sldId xmlns:r="http://schemas.openxmlformats.org/officeDocument/2006/relationships" id="258" r:id="R4e637c50bdef47fb"/>
    <p:sldId xmlns:r="http://schemas.openxmlformats.org/officeDocument/2006/relationships" id="259" r:id="Rc1abf9c0d37c4203"/>
    <p:sldId xmlns:r="http://schemas.openxmlformats.org/officeDocument/2006/relationships" id="260" r:id="Rbd4e1513085a4c6a"/>
    <p:sldId xmlns:r="http://schemas.openxmlformats.org/officeDocument/2006/relationships" id="261" r:id="Rae330bffac834964"/>
    <p:sldId xmlns:r="http://schemas.openxmlformats.org/officeDocument/2006/relationships" id="262" r:id="R1b3ed3faa32741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45311f97aa423b" /><Relationship Type="http://schemas.openxmlformats.org/officeDocument/2006/relationships/slide" Target="/ppt/slides/slide1.xml" Id="R74cf82930d374771" /><Relationship Type="http://schemas.openxmlformats.org/officeDocument/2006/relationships/slide" Target="/ppt/slides/slide2.xml" Id="R94751471db484838" /><Relationship Type="http://schemas.openxmlformats.org/officeDocument/2006/relationships/slide" Target="/ppt/slides/slide3.xml" Id="R4e637c50bdef47fb" /><Relationship Type="http://schemas.openxmlformats.org/officeDocument/2006/relationships/slide" Target="/ppt/slides/slide4.xml" Id="Rc1abf9c0d37c4203" /><Relationship Type="http://schemas.openxmlformats.org/officeDocument/2006/relationships/slide" Target="/ppt/slides/slide5.xml" Id="Rbd4e1513085a4c6a" /><Relationship Type="http://schemas.openxmlformats.org/officeDocument/2006/relationships/slide" Target="/ppt/slides/slide6.xml" Id="Rae330bffac834964" /><Relationship Type="http://schemas.openxmlformats.org/officeDocument/2006/relationships/slide" Target="/ppt/slides/slide7.xml" Id="R1b3ed3faa32741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94e07bde2d42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4f72cb9ee4fe6" /><Relationship Type="http://schemas.openxmlformats.org/officeDocument/2006/relationships/theme" Target="/ppt/slideMasters/theme/theme1.xml" Id="R183112777d7d41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04f72cb9ee4f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1c4f3494a43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8ec9da7ec4a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da3a55fbb4e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783aa520947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3fa1820184f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78ec049a149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0a95d614a48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J-H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J-H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J-H HOLDING AS ble etablert [år] og holder til i Gaupen.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J-H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J-H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J-H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2 286 126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2 303 228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J-H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JOAR HØGSET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J-H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Revlinghagan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2355 Gaupen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932 012 979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J-H HOLDING AS</a:t>
            </a:r>
          </a:p>
        </p:txBody>
      </p:sp>
    </p:spTree>
  </p:cSld>
  <p:clrMapOvr>
    <a:masterClrMapping xmlns:a="http://schemas.openxmlformats.org/drawingml/2006/main"/>
  </p:clrMapOvr>
</p:sld>
</file>