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ecd838ce324d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3018b51c654cad"/>
  </p:sldMasterIdLst>
  <p:sldIdLst>
    <p:sldId xmlns:r="http://schemas.openxmlformats.org/officeDocument/2006/relationships" id="256" r:id="R262fc4ce08c44939"/>
    <p:sldId xmlns:r="http://schemas.openxmlformats.org/officeDocument/2006/relationships" id="257" r:id="Rd1f4348efed94078"/>
    <p:sldId xmlns:r="http://schemas.openxmlformats.org/officeDocument/2006/relationships" id="258" r:id="R1ab03a3b0a534882"/>
    <p:sldId xmlns:r="http://schemas.openxmlformats.org/officeDocument/2006/relationships" id="259" r:id="R924c0e157ac34172"/>
    <p:sldId xmlns:r="http://schemas.openxmlformats.org/officeDocument/2006/relationships" id="260" r:id="R210c8c9cb7fd4b23"/>
    <p:sldId xmlns:r="http://schemas.openxmlformats.org/officeDocument/2006/relationships" id="261" r:id="Rbee5ec16ba8c45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3018b51c654cad" /><Relationship Type="http://schemas.openxmlformats.org/officeDocument/2006/relationships/slide" Target="/ppt/slides/slide1.xml" Id="R262fc4ce08c44939" /><Relationship Type="http://schemas.openxmlformats.org/officeDocument/2006/relationships/slide" Target="/ppt/slides/slide2.xml" Id="Rd1f4348efed94078" /><Relationship Type="http://schemas.openxmlformats.org/officeDocument/2006/relationships/slide" Target="/ppt/slides/slide3.xml" Id="R1ab03a3b0a534882" /><Relationship Type="http://schemas.openxmlformats.org/officeDocument/2006/relationships/slide" Target="/ppt/slides/slide4.xml" Id="R924c0e157ac34172" /><Relationship Type="http://schemas.openxmlformats.org/officeDocument/2006/relationships/slide" Target="/ppt/slides/slide5.xml" Id="R210c8c9cb7fd4b23" /><Relationship Type="http://schemas.openxmlformats.org/officeDocument/2006/relationships/slide" Target="/ppt/slides/slide6.xml" Id="Rbee5ec16ba8c45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a884a7c9540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aefa42a3c476d" /><Relationship Type="http://schemas.openxmlformats.org/officeDocument/2006/relationships/theme" Target="/ppt/slideMasters/theme/theme1.xml" Id="R5b7c77cb2a4f4c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1aefa42a3c47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466e9e47843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d93c861e444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7a153b07041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2ad38ad814b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0d5f22cf243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7b439ea6a4b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RØRLEGGERMESTER RUNE 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RUNE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RØRLEGGERMESTER RUNE HAUG AS ble etablert [år] og holder til i Sætre.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RUNE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RUNE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RUNE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5 784 504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1 394 244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1 067 142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5 022 392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RUNE 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Sætrevei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3475 Sætre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932 015 072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RUNE HAUG AS</a:t>
            </a:r>
          </a:p>
        </p:txBody>
      </p:sp>
    </p:spTree>
  </p:cSld>
  <p:clrMapOvr>
    <a:masterClrMapping xmlns:a="http://schemas.openxmlformats.org/drawingml/2006/main"/>
  </p:clrMapOvr>
</p:sld>
</file>