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82bc5b379f5480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f65313cb4ca421e"/>
  </p:sldMasterIdLst>
  <p:sldIdLst>
    <p:sldId xmlns:r="http://schemas.openxmlformats.org/officeDocument/2006/relationships" id="256" r:id="R7a1cb4cd8f5d4b51"/>
    <p:sldId xmlns:r="http://schemas.openxmlformats.org/officeDocument/2006/relationships" id="257" r:id="Reec0b5479c9849d3"/>
    <p:sldId xmlns:r="http://schemas.openxmlformats.org/officeDocument/2006/relationships" id="258" r:id="Rf10547e4afd74ec8"/>
    <p:sldId xmlns:r="http://schemas.openxmlformats.org/officeDocument/2006/relationships" id="259" r:id="R1f51d3ec31c44f8b"/>
    <p:sldId xmlns:r="http://schemas.openxmlformats.org/officeDocument/2006/relationships" id="260" r:id="Rc48a97ded93542df"/>
    <p:sldId xmlns:r="http://schemas.openxmlformats.org/officeDocument/2006/relationships" id="261" r:id="Ra0b564853e7e4e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5313cb4ca421e" /><Relationship Type="http://schemas.openxmlformats.org/officeDocument/2006/relationships/slide" Target="/ppt/slides/slide1.xml" Id="R7a1cb4cd8f5d4b51" /><Relationship Type="http://schemas.openxmlformats.org/officeDocument/2006/relationships/slide" Target="/ppt/slides/slide2.xml" Id="Reec0b5479c9849d3" /><Relationship Type="http://schemas.openxmlformats.org/officeDocument/2006/relationships/slide" Target="/ppt/slides/slide3.xml" Id="Rf10547e4afd74ec8" /><Relationship Type="http://schemas.openxmlformats.org/officeDocument/2006/relationships/slide" Target="/ppt/slides/slide4.xml" Id="R1f51d3ec31c44f8b" /><Relationship Type="http://schemas.openxmlformats.org/officeDocument/2006/relationships/slide" Target="/ppt/slides/slide5.xml" Id="Rc48a97ded93542df" /><Relationship Type="http://schemas.openxmlformats.org/officeDocument/2006/relationships/slide" Target="/ppt/slides/slide6.xml" Id="Ra0b564853e7e4e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136c23189d342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81aacb2b54d35" /><Relationship Type="http://schemas.openxmlformats.org/officeDocument/2006/relationships/theme" Target="/ppt/slideMasters/theme/theme1.xml" Id="R154e61a6577940f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781aacb2b54d3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fa9a1833f45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094c30d544f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193a9dbed04b4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65735207de47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f16e938a341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6228ad0d9412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7FKONSULT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7FKONSULT AS ble etablert [år] og holder til i Hagan.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2 232 396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−494 019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−498 301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−363 368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442 928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7FKONSULT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Espen Torgersen, Myrlia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1481 Hagan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932 031 353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7FKONSULT AS</a:t>
            </a:r>
          </a:p>
        </p:txBody>
      </p:sp>
    </p:spTree>
  </p:cSld>
  <p:clrMapOvr>
    <a:masterClrMapping xmlns:a="http://schemas.openxmlformats.org/drawingml/2006/main"/>
  </p:clrMapOvr>
</p:sld>
</file>