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60fb49eab74f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9a8449cf574cc2"/>
  </p:sldMasterIdLst>
  <p:sldIdLst>
    <p:sldId xmlns:r="http://schemas.openxmlformats.org/officeDocument/2006/relationships" id="256" r:id="R94757920bce44ba5"/>
    <p:sldId xmlns:r="http://schemas.openxmlformats.org/officeDocument/2006/relationships" id="257" r:id="R9514414b9c284f47"/>
    <p:sldId xmlns:r="http://schemas.openxmlformats.org/officeDocument/2006/relationships" id="258" r:id="R2a730acbed9f440e"/>
    <p:sldId xmlns:r="http://schemas.openxmlformats.org/officeDocument/2006/relationships" id="259" r:id="R1cc90eea7ea84b53"/>
    <p:sldId xmlns:r="http://schemas.openxmlformats.org/officeDocument/2006/relationships" id="260" r:id="R50f05e390e534b94"/>
    <p:sldId xmlns:r="http://schemas.openxmlformats.org/officeDocument/2006/relationships" id="261" r:id="Rf69aa558894446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a8449cf574cc2" /><Relationship Type="http://schemas.openxmlformats.org/officeDocument/2006/relationships/slide" Target="/ppt/slides/slide1.xml" Id="R94757920bce44ba5" /><Relationship Type="http://schemas.openxmlformats.org/officeDocument/2006/relationships/slide" Target="/ppt/slides/slide2.xml" Id="R9514414b9c284f47" /><Relationship Type="http://schemas.openxmlformats.org/officeDocument/2006/relationships/slide" Target="/ppt/slides/slide3.xml" Id="R2a730acbed9f440e" /><Relationship Type="http://schemas.openxmlformats.org/officeDocument/2006/relationships/slide" Target="/ppt/slides/slide4.xml" Id="R1cc90eea7ea84b53" /><Relationship Type="http://schemas.openxmlformats.org/officeDocument/2006/relationships/slide" Target="/ppt/slides/slide5.xml" Id="R50f05e390e534b94" /><Relationship Type="http://schemas.openxmlformats.org/officeDocument/2006/relationships/slide" Target="/ppt/slides/slide6.xml" Id="Rf69aa558894446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862bf3da240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8932f610e4d9d" /><Relationship Type="http://schemas.openxmlformats.org/officeDocument/2006/relationships/theme" Target="/ppt/slideMasters/theme/theme1.xml" Id="R8fedc21b18564e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18932f610e4d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294512d9842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f76e7b52045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efa5aa3fb47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eacf5f7c34b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366bfcb6046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742a242dc4a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B&amp;W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B&amp;W ANLEGG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2 707 294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830 817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1 675 082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 Olavs gate 169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9407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932 034 972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B&amp;W ANLEGG AS</a:t>
            </a:r>
          </a:p>
        </p:txBody>
      </p:sp>
    </p:spTree>
  </p:cSld>
  <p:clrMapOvr>
    <a:masterClrMapping xmlns:a="http://schemas.openxmlformats.org/drawingml/2006/main"/>
  </p:clrMapOvr>
</p:sld>
</file>