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a8a08ab37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78d65a4454b45"/>
  </p:sldMasterIdLst>
  <p:sldIdLst>
    <p:sldId xmlns:r="http://schemas.openxmlformats.org/officeDocument/2006/relationships" id="256" r:id="Rcaf3a4940b0a40ae"/>
    <p:sldId xmlns:r="http://schemas.openxmlformats.org/officeDocument/2006/relationships" id="257" r:id="R92617f64be714a6b"/>
    <p:sldId xmlns:r="http://schemas.openxmlformats.org/officeDocument/2006/relationships" id="258" r:id="R6cb303dc60214223"/>
    <p:sldId xmlns:r="http://schemas.openxmlformats.org/officeDocument/2006/relationships" id="259" r:id="R163ac88b431140a6"/>
    <p:sldId xmlns:r="http://schemas.openxmlformats.org/officeDocument/2006/relationships" id="260" r:id="R169666d4b8ce485a"/>
    <p:sldId xmlns:r="http://schemas.openxmlformats.org/officeDocument/2006/relationships" id="261" r:id="Rb9f694d47e7d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78d65a4454b45" /><Relationship Type="http://schemas.openxmlformats.org/officeDocument/2006/relationships/slide" Target="/ppt/slides/slide1.xml" Id="Rcaf3a4940b0a40ae" /><Relationship Type="http://schemas.openxmlformats.org/officeDocument/2006/relationships/slide" Target="/ppt/slides/slide2.xml" Id="R92617f64be714a6b" /><Relationship Type="http://schemas.openxmlformats.org/officeDocument/2006/relationships/slide" Target="/ppt/slides/slide3.xml" Id="R6cb303dc60214223" /><Relationship Type="http://schemas.openxmlformats.org/officeDocument/2006/relationships/slide" Target="/ppt/slides/slide4.xml" Id="R163ac88b431140a6" /><Relationship Type="http://schemas.openxmlformats.org/officeDocument/2006/relationships/slide" Target="/ppt/slides/slide5.xml" Id="R169666d4b8ce485a" /><Relationship Type="http://schemas.openxmlformats.org/officeDocument/2006/relationships/slide" Target="/ppt/slides/slide6.xml" Id="Rb9f694d47e7d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e5f09c7f5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cbbf43f6441b9" /><Relationship Type="http://schemas.openxmlformats.org/officeDocument/2006/relationships/theme" Target="/ppt/slideMasters/theme/theme1.xml" Id="R5fca4822e61b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cbbf43f6441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785ee46c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400aa0e7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bfbc57fab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4442e5950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66758076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6c6a2f663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MOELV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MOELV REGNSKAPSBYRÅ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4 370 136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932 039 214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 REGNSKAPSBYRÅ AS</a:t>
            </a:r>
          </a:p>
        </p:txBody>
      </p:sp>
    </p:spTree>
  </p:cSld>
  <p:clrMapOvr>
    <a:masterClrMapping xmlns:a="http://schemas.openxmlformats.org/drawingml/2006/main"/>
  </p:clrMapOvr>
</p:sld>
</file>