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2482e3d44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edcb6ac944565"/>
  </p:sldMasterIdLst>
  <p:sldIdLst>
    <p:sldId xmlns:r="http://schemas.openxmlformats.org/officeDocument/2006/relationships" id="256" r:id="R501de9236ab5423a"/>
    <p:sldId xmlns:r="http://schemas.openxmlformats.org/officeDocument/2006/relationships" id="257" r:id="Re04ec338f80a406a"/>
    <p:sldId xmlns:r="http://schemas.openxmlformats.org/officeDocument/2006/relationships" id="258" r:id="Rcf67d19e795a4cee"/>
    <p:sldId xmlns:r="http://schemas.openxmlformats.org/officeDocument/2006/relationships" id="259" r:id="Ra51b43b1cfd94765"/>
    <p:sldId xmlns:r="http://schemas.openxmlformats.org/officeDocument/2006/relationships" id="260" r:id="R7b7d95b19df84c0c"/>
    <p:sldId xmlns:r="http://schemas.openxmlformats.org/officeDocument/2006/relationships" id="261" r:id="R093cff926c164c41"/>
    <p:sldId xmlns:r="http://schemas.openxmlformats.org/officeDocument/2006/relationships" id="262" r:id="R01ab18f8133c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edcb6ac944565" /><Relationship Type="http://schemas.openxmlformats.org/officeDocument/2006/relationships/slide" Target="/ppt/slides/slide1.xml" Id="R501de9236ab5423a" /><Relationship Type="http://schemas.openxmlformats.org/officeDocument/2006/relationships/slide" Target="/ppt/slides/slide2.xml" Id="Re04ec338f80a406a" /><Relationship Type="http://schemas.openxmlformats.org/officeDocument/2006/relationships/slide" Target="/ppt/slides/slide3.xml" Id="Rcf67d19e795a4cee" /><Relationship Type="http://schemas.openxmlformats.org/officeDocument/2006/relationships/slide" Target="/ppt/slides/slide4.xml" Id="Ra51b43b1cfd94765" /><Relationship Type="http://schemas.openxmlformats.org/officeDocument/2006/relationships/slide" Target="/ppt/slides/slide5.xml" Id="R7b7d95b19df84c0c" /><Relationship Type="http://schemas.openxmlformats.org/officeDocument/2006/relationships/slide" Target="/ppt/slides/slide6.xml" Id="R093cff926c164c41" /><Relationship Type="http://schemas.openxmlformats.org/officeDocument/2006/relationships/slide" Target="/ppt/slides/slide7.xml" Id="R01ab18f8133c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9f4247ed6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b8424909542c9" /><Relationship Type="http://schemas.openxmlformats.org/officeDocument/2006/relationships/theme" Target="/ppt/slideMasters/theme/theme1.xml" Id="R8aed0dff46fb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b84249095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ceeef3b8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e4b946d8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1613d90c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1eb1d1c3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f003f82d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cf35008da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5a2a73f2a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NLS GRUPPEN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NLS GRUPPEN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LEIGH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932 052 482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NLS GRUPPEN</a:t>
            </a:r>
          </a:p>
        </p:txBody>
      </p:sp>
    </p:spTree>
  </p:cSld>
  <p:clrMapOvr>
    <a:masterClrMapping xmlns:a="http://schemas.openxmlformats.org/drawingml/2006/main"/>
  </p:clrMapOvr>
</p:sld>
</file>