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eec019347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a6e1cc12b4ef1"/>
  </p:sldMasterIdLst>
  <p:sldIdLst>
    <p:sldId xmlns:r="http://schemas.openxmlformats.org/officeDocument/2006/relationships" id="256" r:id="Rc8b393f64c894742"/>
    <p:sldId xmlns:r="http://schemas.openxmlformats.org/officeDocument/2006/relationships" id="257" r:id="R7c9b51570ecb4926"/>
    <p:sldId xmlns:r="http://schemas.openxmlformats.org/officeDocument/2006/relationships" id="258" r:id="Re45c27c906de4a22"/>
    <p:sldId xmlns:r="http://schemas.openxmlformats.org/officeDocument/2006/relationships" id="259" r:id="R7c25d557a9d34cef"/>
    <p:sldId xmlns:r="http://schemas.openxmlformats.org/officeDocument/2006/relationships" id="260" r:id="R37942f14f1734317"/>
    <p:sldId xmlns:r="http://schemas.openxmlformats.org/officeDocument/2006/relationships" id="261" r:id="R5bad5be94c67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a6e1cc12b4ef1" /><Relationship Type="http://schemas.openxmlformats.org/officeDocument/2006/relationships/slide" Target="/ppt/slides/slide1.xml" Id="Rc8b393f64c894742" /><Relationship Type="http://schemas.openxmlformats.org/officeDocument/2006/relationships/slide" Target="/ppt/slides/slide2.xml" Id="R7c9b51570ecb4926" /><Relationship Type="http://schemas.openxmlformats.org/officeDocument/2006/relationships/slide" Target="/ppt/slides/slide3.xml" Id="Re45c27c906de4a22" /><Relationship Type="http://schemas.openxmlformats.org/officeDocument/2006/relationships/slide" Target="/ppt/slides/slide4.xml" Id="R7c25d557a9d34cef" /><Relationship Type="http://schemas.openxmlformats.org/officeDocument/2006/relationships/slide" Target="/ppt/slides/slide5.xml" Id="R37942f14f1734317" /><Relationship Type="http://schemas.openxmlformats.org/officeDocument/2006/relationships/slide" Target="/ppt/slides/slide6.xml" Id="R5bad5be94c67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5a8ecad9b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97e028d945bf" /><Relationship Type="http://schemas.openxmlformats.org/officeDocument/2006/relationships/theme" Target="/ppt/slideMasters/theme/theme1.xml" Id="Re6805ea11b79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997e028d9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093651150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e64b70b2f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3e3b44785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3f46fdf9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1384c45d840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61ef7072a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EMYA AS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625 702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Kviterinda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932 052 601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EMYA AS</a:t>
            </a:r>
          </a:p>
        </p:txBody>
      </p:sp>
    </p:spTree>
  </p:cSld>
  <p:clrMapOvr>
    <a:masterClrMapping xmlns:a="http://schemas.openxmlformats.org/drawingml/2006/main"/>
  </p:clrMapOvr>
</p:sld>
</file>