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eb7060bd3749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99c3f298304cc2"/>
  </p:sldMasterIdLst>
  <p:sldIdLst>
    <p:sldId xmlns:r="http://schemas.openxmlformats.org/officeDocument/2006/relationships" id="256" r:id="R093447a049a14699"/>
    <p:sldId xmlns:r="http://schemas.openxmlformats.org/officeDocument/2006/relationships" id="257" r:id="R04d1653b12ae415e"/>
    <p:sldId xmlns:r="http://schemas.openxmlformats.org/officeDocument/2006/relationships" id="258" r:id="Rfc729b56a1b041ad"/>
    <p:sldId xmlns:r="http://schemas.openxmlformats.org/officeDocument/2006/relationships" id="259" r:id="R9cb48910a05641b1"/>
    <p:sldId xmlns:r="http://schemas.openxmlformats.org/officeDocument/2006/relationships" id="260" r:id="Rc9fd0dbab0394388"/>
    <p:sldId xmlns:r="http://schemas.openxmlformats.org/officeDocument/2006/relationships" id="261" r:id="R11d2814afb184092"/>
    <p:sldId xmlns:r="http://schemas.openxmlformats.org/officeDocument/2006/relationships" id="262" r:id="R220581cb98d04b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99c3f298304cc2" /><Relationship Type="http://schemas.openxmlformats.org/officeDocument/2006/relationships/slide" Target="/ppt/slides/slide1.xml" Id="R093447a049a14699" /><Relationship Type="http://schemas.openxmlformats.org/officeDocument/2006/relationships/slide" Target="/ppt/slides/slide2.xml" Id="R04d1653b12ae415e" /><Relationship Type="http://schemas.openxmlformats.org/officeDocument/2006/relationships/slide" Target="/ppt/slides/slide3.xml" Id="Rfc729b56a1b041ad" /><Relationship Type="http://schemas.openxmlformats.org/officeDocument/2006/relationships/slide" Target="/ppt/slides/slide4.xml" Id="R9cb48910a05641b1" /><Relationship Type="http://schemas.openxmlformats.org/officeDocument/2006/relationships/slide" Target="/ppt/slides/slide5.xml" Id="Rc9fd0dbab0394388" /><Relationship Type="http://schemas.openxmlformats.org/officeDocument/2006/relationships/slide" Target="/ppt/slides/slide6.xml" Id="R11d2814afb184092" /><Relationship Type="http://schemas.openxmlformats.org/officeDocument/2006/relationships/slide" Target="/ppt/slides/slide7.xml" Id="R220581cb98d04b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5a611de4ae4b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698320b324e27" /><Relationship Type="http://schemas.openxmlformats.org/officeDocument/2006/relationships/theme" Target="/ppt/slideMasters/theme/theme1.xml" Id="R06c228d96f114f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f698320b324e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83c2c086241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6cfa0ab4f4b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eaa81851048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18f2b72d34a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82974d81748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51c52228b46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9137c77db4e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EFFRA MIDCO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EFFRA MIDCO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EFFRA MIDCO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EFFRA MIDCO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EFFRA MIDCO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EFFRA MIDCO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−356 829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248 236 131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10 111 681 285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10 111 681 285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EFFRA MIDCO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EFFRA HOLDCO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 BENANCIO INVESTMENT GROUP APS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KOLD INVEST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EFFRA MIDCO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Strandavegen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932 058 596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EFFRA MIDCO AS</a:t>
            </a:r>
          </a:p>
        </p:txBody>
      </p:sp>
    </p:spTree>
  </p:cSld>
  <p:clrMapOvr>
    <a:masterClrMapping xmlns:a="http://schemas.openxmlformats.org/drawingml/2006/main"/>
  </p:clrMapOvr>
</p:sld>
</file>